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21"/>
  </p:notesMasterIdLst>
  <p:sldIdLst>
    <p:sldId id="256" r:id="rId2"/>
    <p:sldId id="259" r:id="rId3"/>
    <p:sldId id="260" r:id="rId4"/>
    <p:sldId id="264" r:id="rId5"/>
    <p:sldId id="269" r:id="rId6"/>
    <p:sldId id="261" r:id="rId7"/>
    <p:sldId id="273" r:id="rId8"/>
    <p:sldId id="271" r:id="rId9"/>
    <p:sldId id="286" r:id="rId10"/>
    <p:sldId id="268" r:id="rId11"/>
    <p:sldId id="274" r:id="rId12"/>
    <p:sldId id="288" r:id="rId13"/>
    <p:sldId id="289" r:id="rId14"/>
    <p:sldId id="290" r:id="rId15"/>
    <p:sldId id="291" r:id="rId16"/>
    <p:sldId id="263" r:id="rId17"/>
    <p:sldId id="287" r:id="rId18"/>
    <p:sldId id="265" r:id="rId19"/>
    <p:sldId id="28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2E38"/>
    <a:srgbClr val="942838"/>
    <a:srgbClr val="BF3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9A27D4-5F22-404D-A5C7-656F7273E859}">
  <a:tblStyle styleId="{909A27D4-5F22-404D-A5C7-656F7273E8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43" autoAdjust="0"/>
  </p:normalViewPr>
  <p:slideViewPr>
    <p:cSldViewPr snapToGrid="0">
      <p:cViewPr varScale="1">
        <p:scale>
          <a:sx n="97" d="100"/>
          <a:sy n="97" d="100"/>
        </p:scale>
        <p:origin x="6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be1715761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be1715761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ef5ff712b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ef5ff712b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be1715761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be1715761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be17157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be171576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ef5ff712b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ef5ff712b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27.png"/><Relationship Id="rId1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25.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211"/>
        <p:cNvGrpSpPr/>
        <p:nvPr/>
      </p:nvGrpSpPr>
      <p:grpSpPr>
        <a:xfrm>
          <a:off x="0" y="0"/>
          <a:ext cx="0" cy="0"/>
          <a:chOff x="0" y="0"/>
          <a:chExt cx="0" cy="0"/>
        </a:xfrm>
      </p:grpSpPr>
      <p:grpSp>
        <p:nvGrpSpPr>
          <p:cNvPr id="212" name="Google Shape;212;p19"/>
          <p:cNvGrpSpPr/>
          <p:nvPr/>
        </p:nvGrpSpPr>
        <p:grpSpPr>
          <a:xfrm>
            <a:off x="131743" y="136276"/>
            <a:ext cx="8901381" cy="4922523"/>
            <a:chOff x="131743" y="136276"/>
            <a:chExt cx="8901381" cy="4922523"/>
          </a:xfrm>
        </p:grpSpPr>
        <p:pic>
          <p:nvPicPr>
            <p:cNvPr id="213" name="Google Shape;213;p19"/>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214" name="Google Shape;214;p19"/>
            <p:cNvPicPr preferRelativeResize="0"/>
            <p:nvPr/>
          </p:nvPicPr>
          <p:blipFill>
            <a:blip r:embed="rId4">
              <a:alphaModFix/>
            </a:blip>
            <a:stretch>
              <a:fillRect/>
            </a:stretch>
          </p:blipFill>
          <p:spPr>
            <a:xfrm rot="-8594998">
              <a:off x="7991847" y="767696"/>
              <a:ext cx="838885" cy="640205"/>
            </a:xfrm>
            <a:prstGeom prst="rect">
              <a:avLst/>
            </a:prstGeom>
            <a:noFill/>
            <a:ln>
              <a:noFill/>
            </a:ln>
          </p:spPr>
        </p:pic>
        <p:pic>
          <p:nvPicPr>
            <p:cNvPr id="215" name="Google Shape;215;p19"/>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16" name="Google Shape;216;p19"/>
          <p:cNvGrpSpPr/>
          <p:nvPr/>
        </p:nvGrpSpPr>
        <p:grpSpPr>
          <a:xfrm>
            <a:off x="-145825" y="205738"/>
            <a:ext cx="9403500" cy="4783588"/>
            <a:chOff x="-145825" y="205738"/>
            <a:chExt cx="9403500" cy="4783588"/>
          </a:xfrm>
        </p:grpSpPr>
        <p:grpSp>
          <p:nvGrpSpPr>
            <p:cNvPr id="217" name="Google Shape;217;p19"/>
            <p:cNvGrpSpPr/>
            <p:nvPr/>
          </p:nvGrpSpPr>
          <p:grpSpPr>
            <a:xfrm>
              <a:off x="-145825" y="205738"/>
              <a:ext cx="9403500" cy="4783588"/>
              <a:chOff x="-312050" y="136275"/>
              <a:chExt cx="9403500" cy="4783588"/>
            </a:xfrm>
          </p:grpSpPr>
          <p:pic>
            <p:nvPicPr>
              <p:cNvPr id="218" name="Google Shape;218;p19"/>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19" name="Google Shape;219;p19"/>
              <p:cNvPicPr preferRelativeResize="0"/>
              <p:nvPr/>
            </p:nvPicPr>
            <p:blipFill>
              <a:blip r:embed="rId7">
                <a:alphaModFix amt="30000"/>
              </a:blip>
              <a:stretch>
                <a:fillRect/>
              </a:stretch>
            </p:blipFill>
            <p:spPr>
              <a:xfrm>
                <a:off x="8262775" y="1995713"/>
                <a:ext cx="828675" cy="561975"/>
              </a:xfrm>
              <a:prstGeom prst="rect">
                <a:avLst/>
              </a:prstGeom>
              <a:noFill/>
              <a:ln>
                <a:noFill/>
              </a:ln>
            </p:spPr>
          </p:pic>
          <p:pic>
            <p:nvPicPr>
              <p:cNvPr id="220" name="Google Shape;220;p19"/>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pic>
          <p:nvPicPr>
            <p:cNvPr id="221" name="Google Shape;221;p19"/>
            <p:cNvPicPr preferRelativeResize="0"/>
            <p:nvPr/>
          </p:nvPicPr>
          <p:blipFill>
            <a:blip r:embed="rId7">
              <a:alphaModFix amt="30000"/>
            </a:blip>
            <a:stretch>
              <a:fillRect/>
            </a:stretch>
          </p:blipFill>
          <p:spPr>
            <a:xfrm>
              <a:off x="1290875" y="4665475"/>
              <a:ext cx="477550" cy="323850"/>
            </a:xfrm>
            <a:prstGeom prst="rect">
              <a:avLst/>
            </a:prstGeom>
            <a:noFill/>
            <a:ln>
              <a:noFill/>
            </a:ln>
          </p:spPr>
        </p:pic>
      </p:grpSp>
      <p:sp>
        <p:nvSpPr>
          <p:cNvPr id="222" name="Google Shape;222;p19"/>
          <p:cNvSpPr txBox="1">
            <a:spLocks noGrp="1"/>
          </p:cNvSpPr>
          <p:nvPr>
            <p:ph type="title"/>
          </p:nvPr>
        </p:nvSpPr>
        <p:spPr>
          <a:xfrm>
            <a:off x="2121597"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3" name="Google Shape;223;p19"/>
          <p:cNvSpPr txBox="1">
            <a:spLocks noGrp="1"/>
          </p:cNvSpPr>
          <p:nvPr>
            <p:ph type="subTitle" idx="1"/>
          </p:nvPr>
        </p:nvSpPr>
        <p:spPr>
          <a:xfrm>
            <a:off x="2121597"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4" name="Google Shape;224;p19"/>
          <p:cNvSpPr txBox="1">
            <a:spLocks noGrp="1"/>
          </p:cNvSpPr>
          <p:nvPr>
            <p:ph type="title" idx="2"/>
          </p:nvPr>
        </p:nvSpPr>
        <p:spPr>
          <a:xfrm>
            <a:off x="5978598"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5" name="Google Shape;225;p19"/>
          <p:cNvSpPr txBox="1">
            <a:spLocks noGrp="1"/>
          </p:cNvSpPr>
          <p:nvPr>
            <p:ph type="subTitle" idx="3"/>
          </p:nvPr>
        </p:nvSpPr>
        <p:spPr>
          <a:xfrm>
            <a:off x="5978598"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19"/>
          <p:cNvSpPr txBox="1">
            <a:spLocks noGrp="1"/>
          </p:cNvSpPr>
          <p:nvPr>
            <p:ph type="title" idx="4"/>
          </p:nvPr>
        </p:nvSpPr>
        <p:spPr>
          <a:xfrm>
            <a:off x="2121597"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7" name="Google Shape;227;p19"/>
          <p:cNvSpPr txBox="1">
            <a:spLocks noGrp="1"/>
          </p:cNvSpPr>
          <p:nvPr>
            <p:ph type="subTitle" idx="5"/>
          </p:nvPr>
        </p:nvSpPr>
        <p:spPr>
          <a:xfrm>
            <a:off x="2121597"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19"/>
          <p:cNvSpPr txBox="1">
            <a:spLocks noGrp="1"/>
          </p:cNvSpPr>
          <p:nvPr>
            <p:ph type="title" idx="6"/>
          </p:nvPr>
        </p:nvSpPr>
        <p:spPr>
          <a:xfrm>
            <a:off x="5978598"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9" name="Google Shape;229;p19"/>
          <p:cNvSpPr txBox="1">
            <a:spLocks noGrp="1"/>
          </p:cNvSpPr>
          <p:nvPr>
            <p:ph type="subTitle" idx="7"/>
          </p:nvPr>
        </p:nvSpPr>
        <p:spPr>
          <a:xfrm>
            <a:off x="5978598"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8">
    <p:bg>
      <p:bgPr>
        <a:blipFill>
          <a:blip r:embed="rId2">
            <a:alphaModFix/>
          </a:blip>
          <a:stretch>
            <a:fillRect/>
          </a:stretch>
        </a:blipFill>
        <a:effectLst/>
      </p:bgPr>
    </p:bg>
    <p:spTree>
      <p:nvGrpSpPr>
        <p:cNvPr id="1" name="Shape 309"/>
        <p:cNvGrpSpPr/>
        <p:nvPr/>
      </p:nvGrpSpPr>
      <p:grpSpPr>
        <a:xfrm>
          <a:off x="0" y="0"/>
          <a:ext cx="0" cy="0"/>
          <a:chOff x="0" y="0"/>
          <a:chExt cx="0" cy="0"/>
        </a:xfrm>
      </p:grpSpPr>
      <p:pic>
        <p:nvPicPr>
          <p:cNvPr id="310" name="Google Shape;310;p26"/>
          <p:cNvPicPr preferRelativeResize="0"/>
          <p:nvPr/>
        </p:nvPicPr>
        <p:blipFill>
          <a:blip r:embed="rId3">
            <a:alphaModFix/>
          </a:blip>
          <a:stretch>
            <a:fillRect/>
          </a:stretch>
        </p:blipFill>
        <p:spPr>
          <a:xfrm>
            <a:off x="0" y="-1225"/>
            <a:ext cx="9144000" cy="5143500"/>
          </a:xfrm>
          <a:prstGeom prst="rect">
            <a:avLst/>
          </a:prstGeom>
          <a:noFill/>
          <a:ln>
            <a:noFill/>
          </a:ln>
        </p:spPr>
      </p:pic>
      <p:sp>
        <p:nvSpPr>
          <p:cNvPr id="311" name="Google Shape;311;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txBox="1">
            <a:spLocks noGrp="1"/>
          </p:cNvSpPr>
          <p:nvPr>
            <p:ph type="title"/>
          </p:nvPr>
        </p:nvSpPr>
        <p:spPr>
          <a:xfrm>
            <a:off x="715100" y="825900"/>
            <a:ext cx="5196900" cy="1196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1" r:id="rId9"/>
    <p:sldLayoutId id="2147483665" r:id="rId10"/>
    <p:sldLayoutId id="2147483667" r:id="rId11"/>
    <p:sldLayoutId id="2147483669" r:id="rId12"/>
    <p:sldLayoutId id="2147483672" r:id="rId13"/>
    <p:sldLayoutId id="2147483673"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6143765" y="727308"/>
            <a:ext cx="2275019" cy="3308665"/>
          </a:xfrm>
          <a:prstGeom prst="rect">
            <a:avLst/>
          </a:prstGeom>
          <a:noFill/>
          <a:ln>
            <a:noFill/>
          </a:ln>
        </p:spPr>
      </p:pic>
      <p:sp>
        <p:nvSpPr>
          <p:cNvPr id="408" name="Google Shape;408;p37"/>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6">
                    <a:lumMod val="20000"/>
                    <a:lumOff val="80000"/>
                  </a:schemeClr>
                </a:solidFill>
                <a:latin typeface="Arial" panose="020B0604020202020204" pitchFamily="34" charset="0"/>
                <a:cs typeface="Arial" panose="020B0604020202020204" pitchFamily="34" charset="0"/>
              </a:rPr>
              <a:t>BLOOD </a:t>
            </a:r>
            <a:r>
              <a:rPr lang="en" sz="4800" dirty="0" smtClean="0">
                <a:solidFill>
                  <a:schemeClr val="accent6">
                    <a:lumMod val="20000"/>
                    <a:lumOff val="80000"/>
                  </a:schemeClr>
                </a:solidFill>
                <a:latin typeface="Arial" panose="020B0604020202020204" pitchFamily="34" charset="0"/>
                <a:cs typeface="Arial" panose="020B0604020202020204" pitchFamily="34" charset="0"/>
              </a:rPr>
              <a:t/>
            </a:r>
            <a:br>
              <a:rPr lang="en" sz="4800" dirty="0" smtClean="0">
                <a:solidFill>
                  <a:schemeClr val="accent6">
                    <a:lumMod val="20000"/>
                    <a:lumOff val="80000"/>
                  </a:schemeClr>
                </a:solidFill>
                <a:latin typeface="Arial" panose="020B0604020202020204" pitchFamily="34" charset="0"/>
                <a:cs typeface="Arial" panose="020B0604020202020204" pitchFamily="34" charset="0"/>
              </a:rPr>
            </a:br>
            <a:r>
              <a:rPr lang="en" sz="4800" dirty="0" smtClean="0">
                <a:solidFill>
                  <a:schemeClr val="accent6">
                    <a:lumMod val="20000"/>
                    <a:lumOff val="80000"/>
                  </a:schemeClr>
                </a:solidFill>
                <a:latin typeface="Arial" panose="020B0604020202020204" pitchFamily="34" charset="0"/>
                <a:cs typeface="Arial" panose="020B0604020202020204" pitchFamily="34" charset="0"/>
              </a:rPr>
              <a:t>BANK MANAGEMENT SYSTEM</a:t>
            </a:r>
            <a:endParaRPr sz="4800" dirty="0">
              <a:solidFill>
                <a:schemeClr val="accent6">
                  <a:lumMod val="20000"/>
                  <a:lumOff val="80000"/>
                </a:schemeClr>
              </a:solidFill>
              <a:latin typeface="Arial" panose="020B0604020202020204" pitchFamily="34" charset="0"/>
              <a:cs typeface="Arial" panose="020B0604020202020204" pitchFamily="34" charset="0"/>
            </a:endParaRPr>
          </a:p>
        </p:txBody>
      </p:sp>
      <p:sp>
        <p:nvSpPr>
          <p:cNvPr id="6" name="Google Shape;465;p42"/>
          <p:cNvSpPr txBox="1">
            <a:spLocks noGrp="1"/>
          </p:cNvSpPr>
          <p:nvPr>
            <p:ph type="subTitle" idx="4294967295"/>
          </p:nvPr>
        </p:nvSpPr>
        <p:spPr>
          <a:xfrm>
            <a:off x="4472687" y="4203713"/>
            <a:ext cx="3483300" cy="850200"/>
          </a:xfrm>
          <a:prstGeom prst="rect">
            <a:avLst/>
          </a:prstGeom>
        </p:spPr>
        <p:txBody>
          <a:bodyPr spcFirstLastPara="1" wrap="square" lIns="91425" tIns="91425" rIns="91425" bIns="91425" anchor="ctr" anchorCtr="0">
            <a:noAutofit/>
          </a:bodyPr>
          <a:lstStyle/>
          <a:p>
            <a:pPr marL="127000" indent="0" algn="ctr" eaLnBrk="0" hangingPunct="0">
              <a:spcBef>
                <a:spcPct val="20000"/>
              </a:spcBef>
              <a:buNone/>
              <a:defRPr/>
            </a:pPr>
            <a:r>
              <a:rPr lang="en-US" sz="1800" b="1" dirty="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rPr>
              <a:t>Presented </a:t>
            </a:r>
            <a:r>
              <a:rPr lang="en-US" sz="1800" b="1" dirty="0" smtClean="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rPr>
              <a:t>by :</a:t>
            </a:r>
            <a:endParaRPr lang="en-US" sz="1800" b="1" dirty="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a:p>
            <a:pPr marL="127000" indent="0" algn="ctr" eaLnBrk="0" hangingPunct="0">
              <a:spcBef>
                <a:spcPct val="20000"/>
              </a:spcBef>
              <a:buNone/>
              <a:defRPr/>
            </a:pPr>
            <a:r>
              <a:rPr lang="en-US" sz="1800" b="1" dirty="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rPr>
              <a:t>Amit </a:t>
            </a:r>
            <a:r>
              <a:rPr lang="en-US" sz="1800" b="1">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rPr>
              <a:t>Kumar </a:t>
            </a:r>
            <a:r>
              <a:rPr lang="en-US" sz="1800" b="1" smtClean="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rPr>
              <a:t>Sharma</a:t>
            </a:r>
            <a:endParaRPr lang="en-US" sz="1800" b="1" dirty="0">
              <a:solidFill>
                <a:schemeClr val="accent5">
                  <a:lumMod val="95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anim calcmode="lin" valueType="num">
                                      <p:cBhvr>
                                        <p:cTn id="8" dur="1000" fill="hold"/>
                                        <p:tgtEl>
                                          <p:spTgt spid="408"/>
                                        </p:tgtEl>
                                        <p:attrNameLst>
                                          <p:attrName>ppt_x</p:attrName>
                                        </p:attrNameLst>
                                      </p:cBhvr>
                                      <p:tavLst>
                                        <p:tav tm="0">
                                          <p:val>
                                            <p:strVal val="#ppt_x"/>
                                          </p:val>
                                        </p:tav>
                                        <p:tav tm="100000">
                                          <p:val>
                                            <p:strVal val="#ppt_x"/>
                                          </p:val>
                                        </p:tav>
                                      </p:tavLst>
                                    </p:anim>
                                    <p:anim calcmode="lin" valueType="num">
                                      <p:cBhvr>
                                        <p:cTn id="9"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06"/>
                                        </p:tgtEl>
                                        <p:attrNameLst>
                                          <p:attrName>style.visibility</p:attrName>
                                        </p:attrNameLst>
                                      </p:cBhvr>
                                      <p:to>
                                        <p:strVal val="visible"/>
                                      </p:to>
                                    </p:set>
                                    <p:anim calcmode="lin" valueType="num">
                                      <p:cBhvr additive="base">
                                        <p:cTn id="14" dur="500" fill="hold"/>
                                        <p:tgtEl>
                                          <p:spTgt spid="406"/>
                                        </p:tgtEl>
                                        <p:attrNameLst>
                                          <p:attrName>ppt_x</p:attrName>
                                        </p:attrNameLst>
                                      </p:cBhvr>
                                      <p:tavLst>
                                        <p:tav tm="0">
                                          <p:val>
                                            <p:strVal val="#ppt_x"/>
                                          </p:val>
                                        </p:tav>
                                        <p:tav tm="100000">
                                          <p:val>
                                            <p:strVal val="#ppt_x"/>
                                          </p:val>
                                        </p:tav>
                                      </p:tavLst>
                                    </p:anim>
                                    <p:anim calcmode="lin" valueType="num">
                                      <p:cBhvr additive="base">
                                        <p:cTn id="15" dur="500" fill="hold"/>
                                        <p:tgtEl>
                                          <p:spTgt spid="40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 calcmode="lin" valueType="num">
                                      <p:cBhvr>
                                        <p:cTn id="2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 calcmode="lin" valueType="num">
                                      <p:cBhvr>
                                        <p:cTn id="2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10800000" flipH="1">
            <a:off x="3702205" y="0"/>
            <a:ext cx="5441795" cy="4895385"/>
          </a:xfrm>
          <a:prstGeom prst="rect">
            <a:avLst/>
          </a:prstGeom>
          <a:noFill/>
          <a:ln>
            <a:noFill/>
          </a:ln>
        </p:spPr>
      </p:pic>
      <p:sp>
        <p:nvSpPr>
          <p:cNvPr id="579" name="Google Shape;579;p49"/>
          <p:cNvSpPr txBox="1">
            <a:spLocks noGrp="1"/>
          </p:cNvSpPr>
          <p:nvPr>
            <p:ph type="title" idx="2"/>
          </p:nvPr>
        </p:nvSpPr>
        <p:spPr>
          <a:xfrm>
            <a:off x="982447" y="968249"/>
            <a:ext cx="3856800" cy="841800"/>
          </a:xfrm>
          <a:prstGeom prst="rect">
            <a:avLst/>
          </a:prstGeom>
        </p:spPr>
        <p:txBody>
          <a:bodyPr spcFirstLastPara="1" wrap="square" lIns="91425" tIns="91425" rIns="91425" bIns="91425" anchor="ctr" anchorCtr="0">
            <a:noAutofit/>
          </a:bodyPr>
          <a:lstStyle/>
          <a:p>
            <a:r>
              <a:rPr lang="en-US" sz="3200" dirty="0" smtClean="0">
                <a:latin typeface="+mj-lt"/>
              </a:rPr>
              <a:t>DISADVANTAGES</a:t>
            </a:r>
            <a:endParaRPr lang="en-IN" sz="3200" dirty="0">
              <a:latin typeface="+mj-lt"/>
            </a:endParaRPr>
          </a:p>
        </p:txBody>
      </p:sp>
      <p:sp>
        <p:nvSpPr>
          <p:cNvPr id="580" name="Google Shape;580;p49"/>
          <p:cNvSpPr txBox="1">
            <a:spLocks noGrp="1"/>
          </p:cNvSpPr>
          <p:nvPr>
            <p:ph type="subTitle" idx="1"/>
          </p:nvPr>
        </p:nvSpPr>
        <p:spPr>
          <a:xfrm>
            <a:off x="663903" y="2133598"/>
            <a:ext cx="4657244" cy="2445407"/>
          </a:xfrm>
          <a:prstGeom prst="rect">
            <a:avLst/>
          </a:prstGeom>
        </p:spPr>
        <p:txBody>
          <a:bodyPr spcFirstLastPara="1" wrap="square" lIns="91425" tIns="91425" rIns="91425" bIns="91425" anchor="ctr" anchorCtr="0">
            <a:noAutofit/>
          </a:bodyPr>
          <a:lstStyle/>
          <a:p>
            <a:pPr marL="374650" indent="-285750" algn="just">
              <a:buFont typeface="Wingdings" panose="05000000000000000000" pitchFamily="2" charset="2"/>
              <a:buChar char="q"/>
            </a:pPr>
            <a:r>
              <a:rPr lang="en-IN" spc="-1" dirty="0">
                <a:latin typeface="Arial"/>
              </a:rPr>
              <a:t>The website may have limited coverage, as it is created and maintained by a small team of students</a:t>
            </a:r>
            <a:r>
              <a:rPr lang="en-US" dirty="0" smtClean="0">
                <a:latin typeface="+mj-lt"/>
              </a:rPr>
              <a:t>.</a:t>
            </a:r>
            <a:endParaRPr lang="en-IN" dirty="0">
              <a:latin typeface="+mj-lt"/>
            </a:endParaRPr>
          </a:p>
          <a:p>
            <a:pPr marL="374650" indent="-285750" algn="just">
              <a:buFont typeface="Wingdings" panose="05000000000000000000" pitchFamily="2" charset="2"/>
              <a:buChar char="q"/>
            </a:pPr>
            <a:r>
              <a:rPr lang="en-US" dirty="0">
                <a:latin typeface="+mj-lt"/>
              </a:rPr>
              <a:t>Need internet to operate</a:t>
            </a:r>
            <a:r>
              <a:rPr lang="en-US" dirty="0" smtClean="0">
                <a:latin typeface="+mj-lt"/>
              </a:rPr>
              <a:t>.</a:t>
            </a:r>
          </a:p>
          <a:p>
            <a:pPr marL="374650" indent="-285750" algn="just">
              <a:buFont typeface="Wingdings" panose="05000000000000000000" pitchFamily="2" charset="2"/>
              <a:buChar char="q"/>
            </a:pPr>
            <a:r>
              <a:rPr lang="en-US" dirty="0">
                <a:latin typeface="+mj-lt"/>
              </a:rPr>
              <a:t>The system cannot be receive or donate blood online</a:t>
            </a:r>
            <a:r>
              <a:rPr lang="en-US" dirty="0" smtClean="0">
                <a:latin typeface="+mj-lt"/>
              </a:rPr>
              <a:t>.</a:t>
            </a:r>
          </a:p>
          <a:p>
            <a:pPr marL="374650" indent="-285750" algn="just">
              <a:buFont typeface="Wingdings" panose="05000000000000000000" pitchFamily="2" charset="2"/>
              <a:buChar char="q"/>
            </a:pPr>
            <a:r>
              <a:rPr lang="en-IN" spc="-1" dirty="0">
                <a:latin typeface="Arial"/>
              </a:rPr>
              <a:t>The website is dependent on the availability of blood donors</a:t>
            </a:r>
            <a:r>
              <a:rPr lang="en-IN" spc="-1" dirty="0" smtClean="0">
                <a:latin typeface="Arial"/>
              </a:rPr>
              <a:t>.</a:t>
            </a:r>
          </a:p>
          <a:p>
            <a:pPr marL="374650" indent="-285750" algn="just">
              <a:buFont typeface="Wingdings" panose="05000000000000000000" pitchFamily="2" charset="2"/>
              <a:buChar char="q"/>
            </a:pPr>
            <a:r>
              <a:rPr lang="en-IN" spc="-1" dirty="0">
                <a:latin typeface="Arial"/>
              </a:rPr>
              <a:t>Here the blood is collecting only from the donors which are registered to our community, there is no tie up with any other </a:t>
            </a:r>
            <a:r>
              <a:rPr lang="en-IN" spc="-1" dirty="0" smtClean="0">
                <a:latin typeface="Arial"/>
              </a:rPr>
              <a:t>hospitals.</a:t>
            </a:r>
            <a:endParaRPr lang="en-IN" dirty="0"/>
          </a:p>
          <a:p>
            <a:pPr marL="374650" indent="-285750" algn="just">
              <a:buFont typeface="Wingdings" panose="05000000000000000000" pitchFamily="2" charset="2"/>
              <a:buChar char="q"/>
            </a:pPr>
            <a:endParaRPr lang="en-IN" spc="-1" dirty="0" smtClean="0">
              <a:latin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anim calcmode="lin" valueType="num">
                                      <p:cBhvr>
                                        <p:cTn id="8" dur="1000" fill="hold"/>
                                        <p:tgtEl>
                                          <p:spTgt spid="579"/>
                                        </p:tgtEl>
                                        <p:attrNameLst>
                                          <p:attrName>ppt_x</p:attrName>
                                        </p:attrNameLst>
                                      </p:cBhvr>
                                      <p:tavLst>
                                        <p:tav tm="0">
                                          <p:val>
                                            <p:strVal val="#ppt_x"/>
                                          </p:val>
                                        </p:tav>
                                        <p:tav tm="100000">
                                          <p:val>
                                            <p:strVal val="#ppt_x"/>
                                          </p:val>
                                        </p:tav>
                                      </p:tavLst>
                                    </p:anim>
                                    <p:anim calcmode="lin" valueType="num">
                                      <p:cBhvr>
                                        <p:cTn id="9" dur="1000" fill="hold"/>
                                        <p:tgtEl>
                                          <p:spTgt spid="5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80">
                                            <p:txEl>
                                              <p:pRg st="0" end="0"/>
                                            </p:txEl>
                                          </p:spTgt>
                                        </p:tgtEl>
                                        <p:attrNameLst>
                                          <p:attrName>style.visibility</p:attrName>
                                        </p:attrNameLst>
                                      </p:cBhvr>
                                      <p:to>
                                        <p:strVal val="visible"/>
                                      </p:to>
                                    </p:set>
                                    <p:anim calcmode="lin" valueType="num">
                                      <p:cBhvr additive="base">
                                        <p:cTn id="14" dur="500" fill="hold"/>
                                        <p:tgtEl>
                                          <p:spTgt spid="58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80">
                                            <p:txEl>
                                              <p:pRg st="1" end="1"/>
                                            </p:txEl>
                                          </p:spTgt>
                                        </p:tgtEl>
                                        <p:attrNameLst>
                                          <p:attrName>style.visibility</p:attrName>
                                        </p:attrNameLst>
                                      </p:cBhvr>
                                      <p:to>
                                        <p:strVal val="visible"/>
                                      </p:to>
                                    </p:set>
                                    <p:anim calcmode="lin" valueType="num">
                                      <p:cBhvr additive="base">
                                        <p:cTn id="20" dur="500" fill="hold"/>
                                        <p:tgtEl>
                                          <p:spTgt spid="58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80">
                                            <p:txEl>
                                              <p:pRg st="2" end="2"/>
                                            </p:txEl>
                                          </p:spTgt>
                                        </p:tgtEl>
                                        <p:attrNameLst>
                                          <p:attrName>style.visibility</p:attrName>
                                        </p:attrNameLst>
                                      </p:cBhvr>
                                      <p:to>
                                        <p:strVal val="visible"/>
                                      </p:to>
                                    </p:set>
                                    <p:anim calcmode="lin" valueType="num">
                                      <p:cBhvr additive="base">
                                        <p:cTn id="26" dur="500" fill="hold"/>
                                        <p:tgtEl>
                                          <p:spTgt spid="580">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80">
                                            <p:txEl>
                                              <p:pRg st="3" end="3"/>
                                            </p:txEl>
                                          </p:spTgt>
                                        </p:tgtEl>
                                        <p:attrNameLst>
                                          <p:attrName>style.visibility</p:attrName>
                                        </p:attrNameLst>
                                      </p:cBhvr>
                                      <p:to>
                                        <p:strVal val="visible"/>
                                      </p:to>
                                    </p:set>
                                    <p:anim calcmode="lin" valueType="num">
                                      <p:cBhvr additive="base">
                                        <p:cTn id="32" dur="500" fill="hold"/>
                                        <p:tgtEl>
                                          <p:spTgt spid="580">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80">
                                            <p:txEl>
                                              <p:pRg st="4" end="4"/>
                                            </p:txEl>
                                          </p:spTgt>
                                        </p:tgtEl>
                                        <p:attrNameLst>
                                          <p:attrName>style.visibility</p:attrName>
                                        </p:attrNameLst>
                                      </p:cBhvr>
                                      <p:to>
                                        <p:strVal val="visible"/>
                                      </p:to>
                                    </p:set>
                                    <p:anim calcmode="lin" valueType="num">
                                      <p:cBhvr additive="base">
                                        <p:cTn id="38" dur="500" fill="hold"/>
                                        <p:tgtEl>
                                          <p:spTgt spid="580">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8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P spid="58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55"/>
          <p:cNvSpPr/>
          <p:nvPr/>
        </p:nvSpPr>
        <p:spPr>
          <a:xfrm>
            <a:off x="-12671" y="30287"/>
            <a:ext cx="4560848" cy="1102322"/>
          </a:xfrm>
          <a:prstGeom prst="rect">
            <a:avLst/>
          </a:pr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txBox="1">
            <a:spLocks noGrp="1"/>
          </p:cNvSpPr>
          <p:nvPr>
            <p:ph type="title"/>
          </p:nvPr>
        </p:nvSpPr>
        <p:spPr>
          <a:xfrm>
            <a:off x="-4581" y="-15872"/>
            <a:ext cx="5196900" cy="1196100"/>
          </a:xfrm>
          <a:prstGeom prst="rect">
            <a:avLst/>
          </a:prstGeom>
        </p:spPr>
        <p:txBody>
          <a:bodyPr spcFirstLastPara="1" wrap="square" lIns="91425" tIns="91425" rIns="91425" bIns="91425" anchor="ctr" anchorCtr="0">
            <a:noAutofit/>
          </a:bodyPr>
          <a:lstStyle/>
          <a:p>
            <a:r>
              <a:rPr lang="en-US" sz="3600" dirty="0">
                <a:latin typeface="+mj-lt"/>
              </a:rPr>
              <a:t>ACHIEVEMENTS OF THE PROJECT</a:t>
            </a:r>
            <a:endParaRPr lang="en-IN" sz="3600" dirty="0">
              <a:latin typeface="+mj-lt"/>
            </a:endParaRPr>
          </a:p>
        </p:txBody>
      </p:sp>
      <p:pic>
        <p:nvPicPr>
          <p:cNvPr id="8" name="Google Shape;420;p39"/>
          <p:cNvPicPr preferRelativeResize="0"/>
          <p:nvPr/>
        </p:nvPicPr>
        <p:blipFill>
          <a:blip r:embed="rId4">
            <a:alphaModFix/>
          </a:blip>
          <a:stretch>
            <a:fillRect/>
          </a:stretch>
        </p:blipFill>
        <p:spPr>
          <a:xfrm rot="20341432">
            <a:off x="4236043" y="3161614"/>
            <a:ext cx="1329130" cy="1738090"/>
          </a:xfrm>
          <a:prstGeom prst="rect">
            <a:avLst/>
          </a:prstGeom>
          <a:noFill/>
          <a:ln>
            <a:noFill/>
          </a:ln>
        </p:spPr>
      </p:pic>
      <p:sp>
        <p:nvSpPr>
          <p:cNvPr id="9" name="Google Shape;824;p57"/>
          <p:cNvSpPr txBox="1">
            <a:spLocks/>
          </p:cNvSpPr>
          <p:nvPr/>
        </p:nvSpPr>
        <p:spPr>
          <a:xfrm>
            <a:off x="180756" y="1216741"/>
            <a:ext cx="3788227" cy="7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Font typeface="Wingdings" panose="05000000000000000000" pitchFamily="2" charset="2"/>
              <a:buChar char="q"/>
            </a:pPr>
            <a:r>
              <a:rPr lang="en-US" sz="1600" dirty="0">
                <a:solidFill>
                  <a:schemeClr val="tx1">
                    <a:lumMod val="75000"/>
                    <a:lumOff val="25000"/>
                  </a:schemeClr>
                </a:solidFill>
              </a:rPr>
              <a:t>Donors and Patients can create accounts on the system through</a:t>
            </a:r>
            <a:endParaRPr lang="en-IN" sz="1600" dirty="0">
              <a:solidFill>
                <a:schemeClr val="tx1">
                  <a:lumMod val="75000"/>
                  <a:lumOff val="25000"/>
                </a:schemeClr>
              </a:solidFill>
            </a:endParaRPr>
          </a:p>
          <a:p>
            <a:pPr marL="88900" indent="0" algn="just"/>
            <a:r>
              <a:rPr lang="en-US" sz="1600" dirty="0">
                <a:solidFill>
                  <a:schemeClr val="tx1">
                    <a:lumMod val="75000"/>
                    <a:lumOff val="25000"/>
                  </a:schemeClr>
                </a:solidFill>
              </a:rPr>
              <a:t>     registration.</a:t>
            </a:r>
            <a:endParaRPr lang="en-IN" sz="1600" dirty="0">
              <a:solidFill>
                <a:schemeClr val="tx1">
                  <a:lumMod val="75000"/>
                  <a:lumOff val="25000"/>
                </a:schemeClr>
              </a:solidFill>
            </a:endParaRPr>
          </a:p>
          <a:p>
            <a:pPr marL="374650" indent="-285750" algn="just">
              <a:buFont typeface="Wingdings" panose="05000000000000000000" pitchFamily="2" charset="2"/>
              <a:buChar char="q"/>
            </a:pPr>
            <a:r>
              <a:rPr lang="en-US" sz="1600" dirty="0">
                <a:solidFill>
                  <a:schemeClr val="tx1">
                    <a:lumMod val="75000"/>
                    <a:lumOff val="25000"/>
                  </a:schemeClr>
                </a:solidFill>
              </a:rPr>
              <a:t>System Administrator can manage the </a:t>
            </a:r>
            <a:r>
              <a:rPr lang="en-US" sz="1600" dirty="0" smtClean="0">
                <a:solidFill>
                  <a:schemeClr val="tx1">
                    <a:lumMod val="75000"/>
                    <a:lumOff val="25000"/>
                  </a:schemeClr>
                </a:solidFill>
              </a:rPr>
              <a:t>users request.</a:t>
            </a:r>
            <a:endParaRPr lang="en-IN" sz="1600" dirty="0">
              <a:solidFill>
                <a:schemeClr val="tx1">
                  <a:lumMod val="75000"/>
                  <a:lumOff val="25000"/>
                </a:schemeClr>
              </a:solidFill>
            </a:endParaRPr>
          </a:p>
          <a:p>
            <a:pPr marL="374650" indent="-285750" algn="just">
              <a:buFont typeface="Wingdings" panose="05000000000000000000" pitchFamily="2" charset="2"/>
              <a:buChar char="q"/>
            </a:pPr>
            <a:r>
              <a:rPr lang="en-US" sz="1600" dirty="0">
                <a:solidFill>
                  <a:schemeClr val="tx1">
                    <a:lumMod val="75000"/>
                    <a:lumOff val="25000"/>
                  </a:schemeClr>
                </a:solidFill>
              </a:rPr>
              <a:t>To facilitate the search process for needy people and make it easier than</a:t>
            </a:r>
            <a:r>
              <a:rPr lang="en-IN" sz="1600" dirty="0">
                <a:solidFill>
                  <a:schemeClr val="tx1">
                    <a:lumMod val="75000"/>
                    <a:lumOff val="25000"/>
                  </a:schemeClr>
                </a:solidFill>
              </a:rPr>
              <a:t> </a:t>
            </a:r>
            <a:r>
              <a:rPr lang="en-US" sz="1600" dirty="0">
                <a:solidFill>
                  <a:schemeClr val="tx1">
                    <a:lumMod val="75000"/>
                    <a:lumOff val="25000"/>
                  </a:schemeClr>
                </a:solidFill>
              </a:rPr>
              <a:t>before.</a:t>
            </a:r>
            <a:endParaRPr lang="en-IN" sz="1600" dirty="0">
              <a:solidFill>
                <a:schemeClr val="tx1">
                  <a:lumMod val="75000"/>
                  <a:lumOff val="25000"/>
                </a:schemeClr>
              </a:solidFill>
            </a:endParaRPr>
          </a:p>
          <a:p>
            <a:pPr marL="374650" indent="-285750" algn="just">
              <a:buFont typeface="Wingdings" panose="05000000000000000000" pitchFamily="2" charset="2"/>
              <a:buChar char="q"/>
            </a:pPr>
            <a:r>
              <a:rPr lang="en-US" sz="1600" dirty="0">
                <a:solidFill>
                  <a:schemeClr val="tx1">
                    <a:lumMod val="75000"/>
                    <a:lumOff val="25000"/>
                  </a:schemeClr>
                </a:solidFill>
              </a:rPr>
              <a:t>To reduce the data entry process</a:t>
            </a:r>
            <a:r>
              <a:rPr lang="en-US" sz="1600" dirty="0">
                <a:solidFill>
                  <a:srgbClr val="FF0000"/>
                </a:solidFill>
              </a:rPr>
              <a:t>.</a:t>
            </a:r>
            <a:endParaRPr lang="en-IN" sz="1600" dirty="0">
              <a:solidFill>
                <a:srgbClr val="FF0000"/>
              </a:solidFill>
            </a:endParaRPr>
          </a:p>
          <a:p>
            <a:pPr algn="just"/>
            <a:endParaRPr lang="en-US" dirty="0">
              <a:solidFill>
                <a:srgbClr val="942838"/>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randombar(horizontal)">
                                      <p:cBhvr>
                                        <p:cTn id="7" dur="500"/>
                                        <p:tgtEl>
                                          <p:spTgt spid="7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9;p49"/>
          <p:cNvSpPr txBox="1">
            <a:spLocks/>
          </p:cNvSpPr>
          <p:nvPr/>
        </p:nvSpPr>
        <p:spPr>
          <a:xfrm>
            <a:off x="1185120" y="59259"/>
            <a:ext cx="38568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smtClean="0">
                <a:solidFill>
                  <a:schemeClr val="accent5"/>
                </a:solidFill>
              </a:rPr>
              <a:t>Website Overview</a:t>
            </a:r>
            <a:endParaRPr lang="en-IN" sz="3200" dirty="0">
              <a:solidFill>
                <a:schemeClr val="accent5"/>
              </a:solidFill>
              <a:latin typeface="+mj-lt"/>
            </a:endParaRPr>
          </a:p>
        </p:txBody>
      </p:sp>
      <p:pic>
        <p:nvPicPr>
          <p:cNvPr id="3" name="Picture 2" descr="C:\Users\Amit\Desktop\home.jpg"/>
          <p:cNvPicPr/>
          <p:nvPr/>
        </p:nvPicPr>
        <p:blipFill>
          <a:blip r:embed="rId2">
            <a:extLst>
              <a:ext uri="{28A0092B-C50C-407E-A947-70E740481C1C}">
                <a14:useLocalDpi xmlns:a14="http://schemas.microsoft.com/office/drawing/2010/main" val="0"/>
              </a:ext>
            </a:extLst>
          </a:blip>
          <a:srcRect/>
          <a:stretch>
            <a:fillRect/>
          </a:stretch>
        </p:blipFill>
        <p:spPr bwMode="auto">
          <a:xfrm>
            <a:off x="1264802" y="1173466"/>
            <a:ext cx="6129655" cy="3898265"/>
          </a:xfrm>
          <a:prstGeom prst="rect">
            <a:avLst/>
          </a:prstGeom>
          <a:noFill/>
          <a:ln>
            <a:noFill/>
          </a:ln>
        </p:spPr>
      </p:pic>
      <p:sp>
        <p:nvSpPr>
          <p:cNvPr id="4" name="Google Shape;579;p49"/>
          <p:cNvSpPr txBox="1">
            <a:spLocks/>
          </p:cNvSpPr>
          <p:nvPr/>
        </p:nvSpPr>
        <p:spPr>
          <a:xfrm>
            <a:off x="1196137" y="750312"/>
            <a:ext cx="2395362"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accent5"/>
                </a:solidFill>
              </a:rPr>
              <a:t>Home</a:t>
            </a:r>
            <a:endParaRPr lang="en-IN" sz="1800" dirty="0">
              <a:solidFill>
                <a:schemeClr val="accent5"/>
              </a:solidFill>
              <a:latin typeface="+mj-lt"/>
            </a:endParaRPr>
          </a:p>
        </p:txBody>
      </p:sp>
    </p:spTree>
    <p:extLst>
      <p:ext uri="{BB962C8B-B14F-4D97-AF65-F5344CB8AC3E}">
        <p14:creationId xmlns:p14="http://schemas.microsoft.com/office/powerpoint/2010/main" val="1538763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9;p49"/>
          <p:cNvSpPr txBox="1">
            <a:spLocks/>
          </p:cNvSpPr>
          <p:nvPr/>
        </p:nvSpPr>
        <p:spPr>
          <a:xfrm>
            <a:off x="1273256" y="673195"/>
            <a:ext cx="2395362"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smtClean="0">
                <a:solidFill>
                  <a:schemeClr val="accent5"/>
                </a:solidFill>
              </a:rPr>
              <a:t>Login</a:t>
            </a:r>
            <a:endParaRPr lang="en-IN" sz="1800" b="1" dirty="0">
              <a:solidFill>
                <a:schemeClr val="accent5"/>
              </a:solidFill>
              <a:latin typeface="+mj-lt"/>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240205" y="1444071"/>
            <a:ext cx="2855595" cy="3114675"/>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607197" y="1410100"/>
            <a:ext cx="2573655" cy="3182620"/>
          </a:xfrm>
          <a:prstGeom prst="rect">
            <a:avLst/>
          </a:prstGeom>
        </p:spPr>
      </p:pic>
      <p:sp>
        <p:nvSpPr>
          <p:cNvPr id="5" name="Google Shape;579;p49"/>
          <p:cNvSpPr txBox="1">
            <a:spLocks/>
          </p:cNvSpPr>
          <p:nvPr/>
        </p:nvSpPr>
        <p:spPr>
          <a:xfrm>
            <a:off x="4620548" y="649325"/>
            <a:ext cx="2395362"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5"/>
                </a:solidFill>
              </a:rPr>
              <a:t>Forgot Password</a:t>
            </a:r>
            <a:endParaRPr lang="en-IN" sz="2400" dirty="0">
              <a:solidFill>
                <a:schemeClr val="accent5"/>
              </a:solidFill>
              <a:latin typeface="+mj-lt"/>
            </a:endParaRPr>
          </a:p>
        </p:txBody>
      </p:sp>
    </p:spTree>
    <p:extLst>
      <p:ext uri="{BB962C8B-B14F-4D97-AF65-F5344CB8AC3E}">
        <p14:creationId xmlns:p14="http://schemas.microsoft.com/office/powerpoint/2010/main" val="2775819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75410" y="826265"/>
            <a:ext cx="3131335" cy="4209075"/>
          </a:xfrm>
          <a:prstGeom prst="rect">
            <a:avLst/>
          </a:prstGeom>
        </p:spPr>
      </p:pic>
      <p:sp>
        <p:nvSpPr>
          <p:cNvPr id="3" name="Google Shape;579;p49"/>
          <p:cNvSpPr txBox="1">
            <a:spLocks/>
          </p:cNvSpPr>
          <p:nvPr/>
        </p:nvSpPr>
        <p:spPr>
          <a:xfrm>
            <a:off x="1352529" y="384922"/>
            <a:ext cx="2395362"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smtClean="0">
                <a:solidFill>
                  <a:schemeClr val="accent5"/>
                </a:solidFill>
              </a:rPr>
              <a:t>Sign Up</a:t>
            </a:r>
            <a:endParaRPr lang="en-IN" sz="2400" dirty="0">
              <a:solidFill>
                <a:schemeClr val="accent5"/>
              </a:solidFill>
              <a:latin typeface="+mj-lt"/>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617401" y="808076"/>
            <a:ext cx="3468979" cy="4227264"/>
          </a:xfrm>
          <a:prstGeom prst="rect">
            <a:avLst/>
          </a:prstGeom>
        </p:spPr>
      </p:pic>
      <p:sp>
        <p:nvSpPr>
          <p:cNvPr id="5" name="Google Shape;579;p49"/>
          <p:cNvSpPr txBox="1">
            <a:spLocks/>
          </p:cNvSpPr>
          <p:nvPr/>
        </p:nvSpPr>
        <p:spPr>
          <a:xfrm>
            <a:off x="4644744" y="394101"/>
            <a:ext cx="2395362"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smtClean="0">
                <a:solidFill>
                  <a:schemeClr val="accent5"/>
                </a:solidFill>
              </a:rPr>
              <a:t>Admin Login</a:t>
            </a:r>
            <a:endParaRPr lang="en-IN" sz="2400" dirty="0">
              <a:solidFill>
                <a:schemeClr val="accent5"/>
              </a:solidFill>
              <a:latin typeface="+mj-lt"/>
            </a:endParaRPr>
          </a:p>
        </p:txBody>
      </p:sp>
    </p:spTree>
    <p:extLst>
      <p:ext uri="{BB962C8B-B14F-4D97-AF65-F5344CB8AC3E}">
        <p14:creationId xmlns:p14="http://schemas.microsoft.com/office/powerpoint/2010/main" val="30903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347221" y="694061"/>
            <a:ext cx="6141085" cy="4343209"/>
          </a:xfrm>
          <a:prstGeom prst="rect">
            <a:avLst/>
          </a:prstGeom>
          <a:noFill/>
          <a:ln>
            <a:noFill/>
          </a:ln>
        </p:spPr>
      </p:pic>
      <p:sp>
        <p:nvSpPr>
          <p:cNvPr id="3" name="Google Shape;579;p49"/>
          <p:cNvSpPr txBox="1">
            <a:spLocks/>
          </p:cNvSpPr>
          <p:nvPr/>
        </p:nvSpPr>
        <p:spPr>
          <a:xfrm>
            <a:off x="1347220" y="237855"/>
            <a:ext cx="2585801" cy="423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5"/>
                </a:solidFill>
              </a:rPr>
              <a:t>Donor/Recipient Home Page</a:t>
            </a:r>
            <a:endParaRPr lang="en-IN" dirty="0">
              <a:solidFill>
                <a:schemeClr val="accent5"/>
              </a:solidFill>
            </a:endParaRPr>
          </a:p>
        </p:txBody>
      </p:sp>
    </p:spTree>
    <p:extLst>
      <p:ext uri="{BB962C8B-B14F-4D97-AF65-F5344CB8AC3E}">
        <p14:creationId xmlns:p14="http://schemas.microsoft.com/office/powerpoint/2010/main" val="12895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14" name="Google Shape;473;p43"/>
          <p:cNvSpPr txBox="1">
            <a:spLocks noGrp="1"/>
          </p:cNvSpPr>
          <p:nvPr>
            <p:ph type="subTitle" idx="1"/>
          </p:nvPr>
        </p:nvSpPr>
        <p:spPr>
          <a:xfrm>
            <a:off x="1423237" y="1918664"/>
            <a:ext cx="6347705" cy="1838700"/>
          </a:xfrm>
          <a:prstGeom prst="rect">
            <a:avLst/>
          </a:prstGeom>
        </p:spPr>
        <p:txBody>
          <a:bodyPr spcFirstLastPara="1" wrap="square" lIns="91425" tIns="91425" rIns="91425" bIns="91425" anchor="ctr" anchorCtr="0">
            <a:noAutofit/>
          </a:bodyPr>
          <a:lstStyle/>
          <a:p>
            <a:pPr marL="285750" indent="-285750" algn="just">
              <a:buFont typeface="Wingdings" panose="05000000000000000000" pitchFamily="2" charset="2"/>
              <a:buChar char="q"/>
            </a:pPr>
            <a:r>
              <a:rPr lang="en-US" dirty="0"/>
              <a:t>The blood bank to store the details of the blood donated by person, like RBC, WBC, platelet count etc.</a:t>
            </a:r>
            <a:endParaRPr lang="en-IN" dirty="0"/>
          </a:p>
          <a:p>
            <a:pPr marL="285750" lvl="0" indent="-285750" algn="just">
              <a:buFont typeface="Wingdings" panose="05000000000000000000" pitchFamily="2" charset="2"/>
              <a:buChar char="q"/>
            </a:pPr>
            <a:r>
              <a:rPr lang="en-US" dirty="0"/>
              <a:t>We will host the platform on online servers to make it accessible worldwide</a:t>
            </a:r>
            <a:r>
              <a:rPr lang="en-US" dirty="0" smtClean="0"/>
              <a:t>.</a:t>
            </a:r>
          </a:p>
          <a:p>
            <a:pPr marL="285750" indent="-285750" algn="just">
              <a:buFont typeface="Wingdings" panose="05000000000000000000" pitchFamily="2" charset="2"/>
              <a:buChar char="q"/>
            </a:pPr>
            <a:r>
              <a:rPr lang="en-IN" dirty="0"/>
              <a:t>Handling information with related to blood donors, seekers and distribution information</a:t>
            </a:r>
            <a:r>
              <a:rPr lang="en-IN" dirty="0" smtClean="0"/>
              <a:t>.</a:t>
            </a:r>
          </a:p>
          <a:p>
            <a:pPr marL="285750" indent="-285750" algn="just">
              <a:buFont typeface="Wingdings" panose="05000000000000000000" pitchFamily="2" charset="2"/>
              <a:buChar char="q"/>
            </a:pPr>
            <a:r>
              <a:rPr lang="en-US" dirty="0" smtClean="0"/>
              <a:t>We can give more advance website for Blood Bank Management System including more facilities.</a:t>
            </a:r>
            <a:endParaRPr lang="en-IN" dirty="0"/>
          </a:p>
          <a:p>
            <a:pPr marL="0" lvl="0" indent="0" algn="just"/>
            <a:endParaRPr dirty="0"/>
          </a:p>
        </p:txBody>
      </p:sp>
      <p:sp>
        <p:nvSpPr>
          <p:cNvPr id="8" name="Title 7"/>
          <p:cNvSpPr>
            <a:spLocks noGrp="1"/>
          </p:cNvSpPr>
          <p:nvPr>
            <p:ph type="title"/>
          </p:nvPr>
        </p:nvSpPr>
        <p:spPr>
          <a:xfrm>
            <a:off x="1363512" y="905317"/>
            <a:ext cx="6576000" cy="828300"/>
          </a:xfrm>
        </p:spPr>
        <p:txBody>
          <a:bodyPr/>
          <a:lstStyle/>
          <a:p>
            <a:r>
              <a:rPr lang="en-US" sz="3600" dirty="0">
                <a:latin typeface="+mj-lt"/>
              </a:rPr>
              <a:t>Future Scope of the Project</a:t>
            </a:r>
            <a:endParaRPr lang="en-IN" sz="3600" dirty="0">
              <a:latin typeface="+mj-lt"/>
            </a:endParaRPr>
          </a:p>
        </p:txBody>
      </p:sp>
      <p:grpSp>
        <p:nvGrpSpPr>
          <p:cNvPr id="5" name="Google Shape;787;p55"/>
          <p:cNvGrpSpPr/>
          <p:nvPr/>
        </p:nvGrpSpPr>
        <p:grpSpPr>
          <a:xfrm rot="14458199">
            <a:off x="5555233" y="-269257"/>
            <a:ext cx="3618838" cy="2739688"/>
            <a:chOff x="174563" y="2403813"/>
            <a:chExt cx="3618838" cy="2739688"/>
          </a:xfrm>
        </p:grpSpPr>
        <p:pic>
          <p:nvPicPr>
            <p:cNvPr id="6" name="Google Shape;788;p55"/>
            <p:cNvPicPr preferRelativeResize="0"/>
            <p:nvPr/>
          </p:nvPicPr>
          <p:blipFill>
            <a:blip r:embed="rId3">
              <a:alphaModFix/>
            </a:blip>
            <a:stretch>
              <a:fillRect/>
            </a:stretch>
          </p:blipFill>
          <p:spPr>
            <a:xfrm>
              <a:off x="174563" y="4219575"/>
              <a:ext cx="1019175" cy="923925"/>
            </a:xfrm>
            <a:prstGeom prst="rect">
              <a:avLst/>
            </a:prstGeom>
            <a:noFill/>
            <a:ln>
              <a:noFill/>
            </a:ln>
          </p:spPr>
        </p:pic>
        <p:pic>
          <p:nvPicPr>
            <p:cNvPr id="7" name="Google Shape;789;p55"/>
            <p:cNvPicPr preferRelativeResize="0"/>
            <p:nvPr/>
          </p:nvPicPr>
          <p:blipFill>
            <a:blip r:embed="rId4">
              <a:alphaModFix/>
            </a:blip>
            <a:stretch>
              <a:fillRect/>
            </a:stretch>
          </p:blipFill>
          <p:spPr>
            <a:xfrm>
              <a:off x="2936150" y="2403813"/>
              <a:ext cx="857250" cy="866775"/>
            </a:xfrm>
            <a:prstGeom prst="rect">
              <a:avLst/>
            </a:prstGeom>
            <a:noFill/>
            <a:ln>
              <a:noFill/>
            </a:ln>
          </p:spPr>
        </p:pic>
        <p:pic>
          <p:nvPicPr>
            <p:cNvPr id="9" name="Google Shape;790;p55"/>
            <p:cNvPicPr preferRelativeResize="0"/>
            <p:nvPr/>
          </p:nvPicPr>
          <p:blipFill>
            <a:blip r:embed="rId5">
              <a:alphaModFix/>
            </a:blip>
            <a:stretch>
              <a:fillRect/>
            </a:stretch>
          </p:blipFill>
          <p:spPr>
            <a:xfrm>
              <a:off x="1791663" y="3828688"/>
              <a:ext cx="1095375" cy="866775"/>
            </a:xfrm>
            <a:prstGeom prst="rect">
              <a:avLst/>
            </a:prstGeom>
            <a:noFill/>
            <a:ln>
              <a:noFill/>
            </a:ln>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 calcmode="lin" valueType="num">
                                      <p:cBhvr additive="base">
                                        <p:cTn id="20"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 calcmode="lin" valueType="num">
                                      <p:cBhvr additive="base">
                                        <p:cTn id="26"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xEl>
                                              <p:pRg st="3" end="3"/>
                                            </p:txEl>
                                          </p:spTgt>
                                        </p:tgtEl>
                                        <p:attrNameLst>
                                          <p:attrName>style.visibility</p:attrName>
                                        </p:attrNameLst>
                                      </p:cBhvr>
                                      <p:to>
                                        <p:strVal val="visible"/>
                                      </p:to>
                                    </p:set>
                                    <p:anim calcmode="lin" valueType="num">
                                      <p:cBhvr additive="base">
                                        <p:cTn id="32"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5552501" y="1667399"/>
            <a:ext cx="3591499" cy="2407466"/>
            <a:chOff x="2649750" y="1728439"/>
            <a:chExt cx="3878275" cy="2407466"/>
          </a:xfrm>
        </p:grpSpPr>
        <p:grpSp>
          <p:nvGrpSpPr>
            <p:cNvPr id="27" name="Google Shape;966;p61"/>
            <p:cNvGrpSpPr/>
            <p:nvPr/>
          </p:nvGrpSpPr>
          <p:grpSpPr>
            <a:xfrm>
              <a:off x="2865653" y="1728439"/>
              <a:ext cx="3345469" cy="2407466"/>
              <a:chOff x="235800" y="830650"/>
              <a:chExt cx="6978450" cy="4588844"/>
            </a:xfrm>
          </p:grpSpPr>
          <p:sp>
            <p:nvSpPr>
              <p:cNvPr id="28" name="Google Shape;967;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8;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9;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0;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1;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2;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73;p61"/>
            <p:cNvSpPr/>
            <p:nvPr/>
          </p:nvSpPr>
          <p:spPr>
            <a:xfrm rot="-2700000">
              <a:off x="3270738" y="2591128"/>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4;p61"/>
            <p:cNvSpPr/>
            <p:nvPr/>
          </p:nvSpPr>
          <p:spPr>
            <a:xfrm rot="-2700000">
              <a:off x="4640046" y="3198525"/>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5;p61"/>
            <p:cNvSpPr/>
            <p:nvPr/>
          </p:nvSpPr>
          <p:spPr>
            <a:xfrm rot="-2700000">
              <a:off x="5298757" y="2623517"/>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6;p61"/>
            <p:cNvSpPr/>
            <p:nvPr/>
          </p:nvSpPr>
          <p:spPr>
            <a:xfrm rot="-2700000">
              <a:off x="3740037" y="3409837"/>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985;p61"/>
            <p:cNvCxnSpPr>
              <a:endCxn id="34" idx="5"/>
            </p:cNvCxnSpPr>
            <p:nvPr/>
          </p:nvCxnSpPr>
          <p:spPr>
            <a:xfrm>
              <a:off x="2649750" y="2086725"/>
              <a:ext cx="621000" cy="620400"/>
            </a:xfrm>
            <a:prstGeom prst="curvedConnector2">
              <a:avLst/>
            </a:prstGeom>
            <a:noFill/>
            <a:ln w="19050" cap="flat" cmpd="sng">
              <a:solidFill>
                <a:schemeClr val="accent5"/>
              </a:solidFill>
              <a:prstDash val="solid"/>
              <a:round/>
              <a:headEnd type="none" w="med" len="med"/>
              <a:tailEnd type="none" w="med" len="med"/>
            </a:ln>
          </p:spPr>
        </p:cxnSp>
        <p:cxnSp>
          <p:nvCxnSpPr>
            <p:cNvPr id="39" name="Google Shape;986;p61"/>
            <p:cNvCxnSpPr>
              <a:endCxn id="37" idx="5"/>
            </p:cNvCxnSpPr>
            <p:nvPr/>
          </p:nvCxnSpPr>
          <p:spPr>
            <a:xfrm>
              <a:off x="2649750" y="3266800"/>
              <a:ext cx="1090200" cy="259200"/>
            </a:xfrm>
            <a:prstGeom prst="curvedConnector2">
              <a:avLst/>
            </a:prstGeom>
            <a:noFill/>
            <a:ln w="19050" cap="flat" cmpd="sng">
              <a:solidFill>
                <a:schemeClr val="accent5"/>
              </a:solidFill>
              <a:prstDash val="solid"/>
              <a:round/>
              <a:headEnd type="none" w="med" len="med"/>
              <a:tailEnd type="none" w="med" len="med"/>
            </a:ln>
          </p:spPr>
        </p:cxnSp>
        <p:cxnSp>
          <p:nvCxnSpPr>
            <p:cNvPr id="40" name="Google Shape;987;p61"/>
            <p:cNvCxnSpPr>
              <a:endCxn id="36" idx="1"/>
            </p:cNvCxnSpPr>
            <p:nvPr/>
          </p:nvCxnSpPr>
          <p:spPr>
            <a:xfrm flipH="1">
              <a:off x="5530925" y="2077250"/>
              <a:ext cx="939900" cy="662400"/>
            </a:xfrm>
            <a:prstGeom prst="curvedConnector3">
              <a:avLst>
                <a:gd name="adj1" fmla="val 50005"/>
              </a:avLst>
            </a:prstGeom>
            <a:noFill/>
            <a:ln w="19050" cap="flat" cmpd="sng">
              <a:solidFill>
                <a:schemeClr val="accent5"/>
              </a:solidFill>
              <a:prstDash val="solid"/>
              <a:round/>
              <a:headEnd type="none" w="med" len="med"/>
              <a:tailEnd type="none" w="med" len="med"/>
            </a:ln>
          </p:spPr>
        </p:cxnSp>
        <p:cxnSp>
          <p:nvCxnSpPr>
            <p:cNvPr id="41" name="Google Shape;988;p61"/>
            <p:cNvCxnSpPr>
              <a:endCxn id="35" idx="1"/>
            </p:cNvCxnSpPr>
            <p:nvPr/>
          </p:nvCxnSpPr>
          <p:spPr>
            <a:xfrm flipH="1">
              <a:off x="4872025" y="3266800"/>
              <a:ext cx="1656000" cy="47700"/>
            </a:xfrm>
            <a:prstGeom prst="curvedConnector4">
              <a:avLst>
                <a:gd name="adj1" fmla="val 49997"/>
                <a:gd name="adj2" fmla="val 842604"/>
              </a:avLst>
            </a:prstGeom>
            <a:noFill/>
            <a:ln w="19050" cap="flat" cmpd="sng">
              <a:solidFill>
                <a:schemeClr val="accent5"/>
              </a:solidFill>
              <a:prstDash val="solid"/>
              <a:round/>
              <a:headEnd type="none" w="med" len="med"/>
              <a:tailEnd type="none" w="med" len="med"/>
            </a:ln>
          </p:spPr>
        </p:cxnSp>
      </p:grpSp>
      <p:sp>
        <p:nvSpPr>
          <p:cNvPr id="44" name="Rectangle 43"/>
          <p:cNvSpPr/>
          <p:nvPr/>
        </p:nvSpPr>
        <p:spPr>
          <a:xfrm>
            <a:off x="672447" y="1528093"/>
            <a:ext cx="5108157" cy="2308324"/>
          </a:xfrm>
          <a:prstGeom prst="rect">
            <a:avLst/>
          </a:prstGeom>
        </p:spPr>
        <p:txBody>
          <a:bodyPr wrap="square">
            <a:spAutoFit/>
          </a:bodyPr>
          <a:lstStyle/>
          <a:p>
            <a:pPr marL="285750" indent="-285750">
              <a:buClr>
                <a:schemeClr val="accent5"/>
              </a:buClr>
              <a:buFont typeface="Wingdings" panose="05000000000000000000" pitchFamily="2" charset="2"/>
              <a:buChar char="q"/>
            </a:pPr>
            <a:r>
              <a:rPr lang="en-US" sz="1600" dirty="0">
                <a:solidFill>
                  <a:schemeClr val="accent5"/>
                </a:solidFill>
              </a:rPr>
              <a:t>With the theoretical leaning of our syllabus it becomes very essential to take the advantage of any opportunity of gaining practical experience that comes along. The building blocks of this Major Project ”BLOOD BANK Management System” was one of these opportunities. It gave us the requisite practical knowledge to supplement the already taught theoretical concepts thus making us more competent as a computer engineer. </a:t>
            </a:r>
            <a:endParaRPr lang="en-IN" sz="1600" dirty="0">
              <a:solidFill>
                <a:schemeClr val="accent5"/>
              </a:solidFill>
            </a:endParaRPr>
          </a:p>
        </p:txBody>
      </p:sp>
      <p:sp>
        <p:nvSpPr>
          <p:cNvPr id="45" name="Google Shape;579;p49"/>
          <p:cNvSpPr txBox="1">
            <a:spLocks/>
          </p:cNvSpPr>
          <p:nvPr/>
        </p:nvSpPr>
        <p:spPr>
          <a:xfrm>
            <a:off x="1791048" y="599092"/>
            <a:ext cx="38568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accent5"/>
                </a:solidFill>
              </a:rPr>
              <a:t>Conclusion</a:t>
            </a:r>
            <a:endParaRPr lang="en-IN" sz="3200" dirty="0">
              <a:solidFill>
                <a:schemeClr val="accent5"/>
              </a:solidFill>
              <a:latin typeface="+mj-lt"/>
            </a:endParaRPr>
          </a:p>
        </p:txBody>
      </p:sp>
    </p:spTree>
    <p:extLst>
      <p:ext uri="{BB962C8B-B14F-4D97-AF65-F5344CB8AC3E}">
        <p14:creationId xmlns:p14="http://schemas.microsoft.com/office/powerpoint/2010/main" val="248534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title"/>
          </p:nvPr>
        </p:nvSpPr>
        <p:spPr>
          <a:xfrm>
            <a:off x="-94035" y="433874"/>
            <a:ext cx="7704000" cy="572700"/>
          </a:xfrm>
          <a:prstGeom prst="rect">
            <a:avLst/>
          </a:prstGeom>
        </p:spPr>
        <p:txBody>
          <a:bodyPr spcFirstLastPara="1" wrap="square" lIns="91425" tIns="91425" rIns="91425" bIns="91425" anchor="ctr" anchorCtr="0">
            <a:noAutofit/>
          </a:bodyPr>
          <a:lstStyle/>
          <a:p>
            <a:r>
              <a:rPr lang="en-US" dirty="0"/>
              <a:t>REFERENCES</a:t>
            </a:r>
            <a:endParaRPr lang="en-IN" dirty="0"/>
          </a:p>
        </p:txBody>
      </p:sp>
      <p:sp>
        <p:nvSpPr>
          <p:cNvPr id="506" name="Google Shape;506;p46"/>
          <p:cNvSpPr txBox="1">
            <a:spLocks noGrp="1"/>
          </p:cNvSpPr>
          <p:nvPr>
            <p:ph type="body" idx="1"/>
          </p:nvPr>
        </p:nvSpPr>
        <p:spPr>
          <a:xfrm>
            <a:off x="719999" y="1219381"/>
            <a:ext cx="4186531" cy="3416400"/>
          </a:xfrm>
          <a:prstGeom prst="rect">
            <a:avLst/>
          </a:prstGeom>
        </p:spPr>
        <p:txBody>
          <a:bodyPr spcFirstLastPara="1" wrap="square" lIns="91425" tIns="91425" rIns="91425" bIns="91425" anchor="ctr" anchorCtr="0">
            <a:noAutofit/>
          </a:bodyPr>
          <a:lstStyle/>
          <a:p>
            <a:pPr>
              <a:buFont typeface="Wingdings" panose="05000000000000000000" pitchFamily="2" charset="2"/>
              <a:buChar char="v"/>
            </a:pPr>
            <a:r>
              <a:rPr lang="en-US" b="1" dirty="0"/>
              <a:t>Websites : </a:t>
            </a:r>
            <a:endParaRPr lang="en-IN" dirty="0"/>
          </a:p>
          <a:p>
            <a:pPr marL="114300" indent="0">
              <a:buNone/>
            </a:pPr>
            <a:endParaRPr lang="en-IN" sz="500" dirty="0"/>
          </a:p>
          <a:p>
            <a:pPr lvl="0"/>
            <a:r>
              <a:rPr lang="en-US" dirty="0">
                <a:latin typeface="+mj-lt"/>
              </a:rPr>
              <a:t>www.google.com</a:t>
            </a:r>
            <a:endParaRPr lang="en-IN" dirty="0">
              <a:latin typeface="+mj-lt"/>
            </a:endParaRPr>
          </a:p>
          <a:p>
            <a:pPr lvl="0"/>
            <a:r>
              <a:rPr lang="en-US" dirty="0">
                <a:latin typeface="+mj-lt"/>
              </a:rPr>
              <a:t>www.youtube.com</a:t>
            </a:r>
            <a:endParaRPr lang="en-IN" dirty="0">
              <a:latin typeface="+mj-lt"/>
            </a:endParaRPr>
          </a:p>
          <a:p>
            <a:pPr lvl="0"/>
            <a:r>
              <a:rPr lang="en-US" dirty="0">
                <a:latin typeface="+mj-lt"/>
              </a:rPr>
              <a:t>www.wikipedia.org</a:t>
            </a:r>
            <a:endParaRPr lang="en-IN" dirty="0">
              <a:latin typeface="+mj-lt"/>
            </a:endParaRPr>
          </a:p>
          <a:p>
            <a:pPr lvl="0"/>
            <a:r>
              <a:rPr lang="en-IN" dirty="0">
                <a:latin typeface="+mj-lt"/>
              </a:rPr>
              <a:t>www.tutorialspoint.com</a:t>
            </a:r>
          </a:p>
          <a:p>
            <a:pPr lvl="0"/>
            <a:r>
              <a:rPr lang="en-US" dirty="0">
                <a:latin typeface="+mj-lt"/>
              </a:rPr>
              <a:t>https://www.w3schools.com</a:t>
            </a:r>
            <a:endParaRPr lang="en-IN" dirty="0">
              <a:latin typeface="+mj-lt"/>
            </a:endParaRPr>
          </a:p>
          <a:p>
            <a:pPr lvl="0"/>
            <a:r>
              <a:rPr lang="en-US" dirty="0">
                <a:latin typeface="+mj-lt"/>
              </a:rPr>
              <a:t>https://en.wikipedia.org/wiki/Blood_type</a:t>
            </a:r>
            <a:endParaRPr lang="en-IN" dirty="0">
              <a:latin typeface="+mj-lt"/>
            </a:endParaRPr>
          </a:p>
          <a:p>
            <a:pPr lvl="0"/>
            <a:r>
              <a:rPr lang="en-US" dirty="0">
                <a:latin typeface="+mj-lt"/>
              </a:rPr>
              <a:t>https://en.wikipedia.org/wiki/Rh_blood_group_system</a:t>
            </a:r>
            <a:endParaRPr lang="en-IN" dirty="0">
              <a:latin typeface="+mj-lt"/>
            </a:endParaRPr>
          </a:p>
          <a:p>
            <a:pPr lvl="0"/>
            <a:r>
              <a:rPr lang="en-US" dirty="0">
                <a:latin typeface="+mj-lt"/>
              </a:rPr>
              <a:t>https://www.blood.co.uk/the-donation-process/further-information/tests-we-carry-out/</a:t>
            </a:r>
            <a:endParaRPr lang="en-IN" dirty="0">
              <a:latin typeface="+mj-lt"/>
            </a:endParaRPr>
          </a:p>
          <a:p>
            <a:pPr lvl="0"/>
            <a:r>
              <a:rPr lang="en-US" dirty="0">
                <a:effectLst>
                  <a:outerShdw blurRad="50800" dist="38100" algn="tr" rotWithShape="0">
                    <a:prstClr val="black">
                      <a:alpha val="40000"/>
                    </a:prstClr>
                  </a:outerShdw>
                </a:effectLst>
                <a:latin typeface="+mj-lt"/>
              </a:rPr>
              <a:t>www.bloodbankservices.com</a:t>
            </a:r>
            <a:endParaRPr lang="en-IN" dirty="0">
              <a:latin typeface="+mj-lt"/>
            </a:endParaRPr>
          </a:p>
          <a:p>
            <a:pPr lvl="0"/>
            <a:r>
              <a:rPr lang="en-US" dirty="0">
                <a:latin typeface="+mj-lt"/>
              </a:rPr>
              <a:t>www.php.net/</a:t>
            </a:r>
            <a:endParaRPr lang="en-IN" dirty="0">
              <a:latin typeface="+mj-lt"/>
            </a:endParaRPr>
          </a:p>
          <a:p>
            <a:pPr lvl="0"/>
            <a:r>
              <a:rPr lang="en-US" dirty="0">
                <a:latin typeface="+mj-lt"/>
              </a:rPr>
              <a:t>http://www.bharatbloodbank.com</a:t>
            </a:r>
            <a:endParaRPr lang="en-IN" dirty="0">
              <a:latin typeface="+mj-lt"/>
            </a:endParaRPr>
          </a:p>
        </p:txBody>
      </p:sp>
      <p:pic>
        <p:nvPicPr>
          <p:cNvPr id="507" name="Google Shape;507;p46"/>
          <p:cNvPicPr preferRelativeResize="0"/>
          <p:nvPr/>
        </p:nvPicPr>
        <p:blipFill rotWithShape="1">
          <a:blip r:embed="rId3">
            <a:alphaModFix/>
          </a:blip>
          <a:srcRect l="714" t="5033" r="11015"/>
          <a:stretch/>
        </p:blipFill>
        <p:spPr>
          <a:xfrm flipH="1">
            <a:off x="4973444" y="930266"/>
            <a:ext cx="3428254" cy="3316500"/>
          </a:xfrm>
          <a:prstGeom prst="ellipse">
            <a:avLst/>
          </a:prstGeom>
          <a:noFill/>
          <a:ln>
            <a:noFill/>
          </a:ln>
        </p:spPr>
      </p:pic>
      <p:pic>
        <p:nvPicPr>
          <p:cNvPr id="508" name="Google Shape;508;p46"/>
          <p:cNvPicPr preferRelativeResize="0"/>
          <p:nvPr/>
        </p:nvPicPr>
        <p:blipFill>
          <a:blip r:embed="rId4">
            <a:alphaModFix/>
          </a:blip>
          <a:stretch>
            <a:fillRect/>
          </a:stretch>
        </p:blipFill>
        <p:spPr>
          <a:xfrm>
            <a:off x="7029107" y="4248044"/>
            <a:ext cx="790575" cy="733425"/>
          </a:xfrm>
          <a:prstGeom prst="rect">
            <a:avLst/>
          </a:prstGeom>
          <a:noFill/>
          <a:ln>
            <a:noFill/>
          </a:ln>
        </p:spPr>
      </p:pic>
      <p:pic>
        <p:nvPicPr>
          <p:cNvPr id="509" name="Google Shape;509;p46"/>
          <p:cNvPicPr preferRelativeResize="0"/>
          <p:nvPr/>
        </p:nvPicPr>
        <p:blipFill>
          <a:blip r:embed="rId5">
            <a:alphaModFix/>
          </a:blip>
          <a:stretch>
            <a:fillRect/>
          </a:stretch>
        </p:blipFill>
        <p:spPr>
          <a:xfrm>
            <a:off x="6188905" y="103753"/>
            <a:ext cx="975030" cy="778038"/>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505"/>
                                        </p:tgtEl>
                                      </p:cBhvr>
                                    </p:animEffect>
                                    <p:set>
                                      <p:cBhvr>
                                        <p:cTn id="7" dur="1" fill="hold">
                                          <p:stCondLst>
                                            <p:cond delay="1999"/>
                                          </p:stCondLst>
                                        </p:cTn>
                                        <p:tgtEl>
                                          <p:spTgt spid="50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1000"/>
                                        <p:tgtEl>
                                          <p:spTgt spid="506">
                                            <p:txEl>
                                              <p:pRg st="0" end="0"/>
                                            </p:txEl>
                                          </p:spTgt>
                                        </p:tgtEl>
                                      </p:cBhvr>
                                    </p:animEffect>
                                    <p:anim calcmode="lin" valueType="num">
                                      <p:cBhvr>
                                        <p:cTn id="12" dur="1000"/>
                                        <p:tgtEl>
                                          <p:spTgt spid="506">
                                            <p:txEl>
                                              <p:pRg st="0" end="0"/>
                                            </p:txEl>
                                          </p:spTgt>
                                        </p:tgtEl>
                                        <p:attrNameLst>
                                          <p:attrName>ppt_x</p:attrName>
                                        </p:attrNameLst>
                                      </p:cBhvr>
                                      <p:tavLst>
                                        <p:tav tm="0">
                                          <p:val>
                                            <p:strVal val="ppt_x"/>
                                          </p:val>
                                        </p:tav>
                                        <p:tav tm="100000">
                                          <p:val>
                                            <p:strVal val="ppt_x"/>
                                          </p:val>
                                        </p:tav>
                                      </p:tavLst>
                                    </p:anim>
                                    <p:anim calcmode="lin" valueType="num">
                                      <p:cBhvr>
                                        <p:cTn id="13" dur="1000"/>
                                        <p:tgtEl>
                                          <p:spTgt spid="506">
                                            <p:txEl>
                                              <p:pRg st="0" end="0"/>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506">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506">
                                            <p:txEl>
                                              <p:pRg st="2" end="2"/>
                                            </p:txEl>
                                          </p:spTgt>
                                        </p:tgtEl>
                                      </p:cBhvr>
                                    </p:animEffect>
                                    <p:anim calcmode="lin" valueType="num">
                                      <p:cBhvr>
                                        <p:cTn id="19" dur="1000"/>
                                        <p:tgtEl>
                                          <p:spTgt spid="506">
                                            <p:txEl>
                                              <p:pRg st="2" end="2"/>
                                            </p:txEl>
                                          </p:spTgt>
                                        </p:tgtEl>
                                        <p:attrNameLst>
                                          <p:attrName>ppt_x</p:attrName>
                                        </p:attrNameLst>
                                      </p:cBhvr>
                                      <p:tavLst>
                                        <p:tav tm="0">
                                          <p:val>
                                            <p:strVal val="ppt_x"/>
                                          </p:val>
                                        </p:tav>
                                        <p:tav tm="100000">
                                          <p:val>
                                            <p:strVal val="ppt_x"/>
                                          </p:val>
                                        </p:tav>
                                      </p:tavLst>
                                    </p:anim>
                                    <p:anim calcmode="lin" valueType="num">
                                      <p:cBhvr>
                                        <p:cTn id="20" dur="1000"/>
                                        <p:tgtEl>
                                          <p:spTgt spid="506">
                                            <p:txEl>
                                              <p:pRg st="2" end="2"/>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506">
                                            <p:txEl>
                                              <p:pRg st="2" end="2"/>
                                            </p:tx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grpId="0" nodeType="clickEffect">
                                  <p:stCondLst>
                                    <p:cond delay="0"/>
                                  </p:stCondLst>
                                  <p:childTnLst>
                                    <p:animEffect transition="out" filter="fade">
                                      <p:cBhvr>
                                        <p:cTn id="25" dur="1000"/>
                                        <p:tgtEl>
                                          <p:spTgt spid="506">
                                            <p:txEl>
                                              <p:pRg st="3" end="3"/>
                                            </p:txEl>
                                          </p:spTgt>
                                        </p:tgtEl>
                                      </p:cBhvr>
                                    </p:animEffect>
                                    <p:anim calcmode="lin" valueType="num">
                                      <p:cBhvr>
                                        <p:cTn id="26" dur="1000"/>
                                        <p:tgtEl>
                                          <p:spTgt spid="506">
                                            <p:txEl>
                                              <p:pRg st="3" end="3"/>
                                            </p:txEl>
                                          </p:spTgt>
                                        </p:tgtEl>
                                        <p:attrNameLst>
                                          <p:attrName>ppt_x</p:attrName>
                                        </p:attrNameLst>
                                      </p:cBhvr>
                                      <p:tavLst>
                                        <p:tav tm="0">
                                          <p:val>
                                            <p:strVal val="ppt_x"/>
                                          </p:val>
                                        </p:tav>
                                        <p:tav tm="100000">
                                          <p:val>
                                            <p:strVal val="ppt_x"/>
                                          </p:val>
                                        </p:tav>
                                      </p:tavLst>
                                    </p:anim>
                                    <p:anim calcmode="lin" valueType="num">
                                      <p:cBhvr>
                                        <p:cTn id="27" dur="1000"/>
                                        <p:tgtEl>
                                          <p:spTgt spid="506">
                                            <p:txEl>
                                              <p:pRg st="3" end="3"/>
                                            </p:txEl>
                                          </p:spTgt>
                                        </p:tgtEl>
                                        <p:attrNameLst>
                                          <p:attrName>ppt_y</p:attrName>
                                        </p:attrNameLst>
                                      </p:cBhvr>
                                      <p:tavLst>
                                        <p:tav tm="0">
                                          <p:val>
                                            <p:strVal val="ppt_y"/>
                                          </p:val>
                                        </p:tav>
                                        <p:tav tm="100000">
                                          <p:val>
                                            <p:strVal val="ppt_y+.1"/>
                                          </p:val>
                                        </p:tav>
                                      </p:tavLst>
                                    </p:anim>
                                    <p:set>
                                      <p:cBhvr>
                                        <p:cTn id="28" dur="1" fill="hold">
                                          <p:stCondLst>
                                            <p:cond delay="999"/>
                                          </p:stCondLst>
                                        </p:cTn>
                                        <p:tgtEl>
                                          <p:spTgt spid="506">
                                            <p:txEl>
                                              <p:pRg st="3" end="3"/>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grpId="0" nodeType="clickEffect">
                                  <p:stCondLst>
                                    <p:cond delay="0"/>
                                  </p:stCondLst>
                                  <p:childTnLst>
                                    <p:animEffect transition="out" filter="fade">
                                      <p:cBhvr>
                                        <p:cTn id="32" dur="1000"/>
                                        <p:tgtEl>
                                          <p:spTgt spid="506">
                                            <p:txEl>
                                              <p:pRg st="4" end="4"/>
                                            </p:txEl>
                                          </p:spTgt>
                                        </p:tgtEl>
                                      </p:cBhvr>
                                    </p:animEffect>
                                    <p:anim calcmode="lin" valueType="num">
                                      <p:cBhvr>
                                        <p:cTn id="33" dur="1000"/>
                                        <p:tgtEl>
                                          <p:spTgt spid="506">
                                            <p:txEl>
                                              <p:pRg st="4" end="4"/>
                                            </p:txEl>
                                          </p:spTgt>
                                        </p:tgtEl>
                                        <p:attrNameLst>
                                          <p:attrName>ppt_x</p:attrName>
                                        </p:attrNameLst>
                                      </p:cBhvr>
                                      <p:tavLst>
                                        <p:tav tm="0">
                                          <p:val>
                                            <p:strVal val="ppt_x"/>
                                          </p:val>
                                        </p:tav>
                                        <p:tav tm="100000">
                                          <p:val>
                                            <p:strVal val="ppt_x"/>
                                          </p:val>
                                        </p:tav>
                                      </p:tavLst>
                                    </p:anim>
                                    <p:anim calcmode="lin" valueType="num">
                                      <p:cBhvr>
                                        <p:cTn id="34" dur="1000"/>
                                        <p:tgtEl>
                                          <p:spTgt spid="506">
                                            <p:txEl>
                                              <p:pRg st="4" end="4"/>
                                            </p:txEl>
                                          </p:spTgt>
                                        </p:tgtEl>
                                        <p:attrNameLst>
                                          <p:attrName>ppt_y</p:attrName>
                                        </p:attrNameLst>
                                      </p:cBhvr>
                                      <p:tavLst>
                                        <p:tav tm="0">
                                          <p:val>
                                            <p:strVal val="ppt_y"/>
                                          </p:val>
                                        </p:tav>
                                        <p:tav tm="100000">
                                          <p:val>
                                            <p:strVal val="ppt_y+.1"/>
                                          </p:val>
                                        </p:tav>
                                      </p:tavLst>
                                    </p:anim>
                                    <p:set>
                                      <p:cBhvr>
                                        <p:cTn id="35" dur="1" fill="hold">
                                          <p:stCondLst>
                                            <p:cond delay="999"/>
                                          </p:stCondLst>
                                        </p:cTn>
                                        <p:tgtEl>
                                          <p:spTgt spid="506">
                                            <p:txEl>
                                              <p:pRg st="4" end="4"/>
                                            </p:txEl>
                                          </p:spTgt>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grpId="0" nodeType="clickEffect">
                                  <p:stCondLst>
                                    <p:cond delay="0"/>
                                  </p:stCondLst>
                                  <p:childTnLst>
                                    <p:animEffect transition="out" filter="fade">
                                      <p:cBhvr>
                                        <p:cTn id="39" dur="1000"/>
                                        <p:tgtEl>
                                          <p:spTgt spid="506">
                                            <p:txEl>
                                              <p:pRg st="5" end="5"/>
                                            </p:txEl>
                                          </p:spTgt>
                                        </p:tgtEl>
                                      </p:cBhvr>
                                    </p:animEffect>
                                    <p:anim calcmode="lin" valueType="num">
                                      <p:cBhvr>
                                        <p:cTn id="40" dur="1000"/>
                                        <p:tgtEl>
                                          <p:spTgt spid="506">
                                            <p:txEl>
                                              <p:pRg st="5" end="5"/>
                                            </p:txEl>
                                          </p:spTgt>
                                        </p:tgtEl>
                                        <p:attrNameLst>
                                          <p:attrName>ppt_x</p:attrName>
                                        </p:attrNameLst>
                                      </p:cBhvr>
                                      <p:tavLst>
                                        <p:tav tm="0">
                                          <p:val>
                                            <p:strVal val="ppt_x"/>
                                          </p:val>
                                        </p:tav>
                                        <p:tav tm="100000">
                                          <p:val>
                                            <p:strVal val="ppt_x"/>
                                          </p:val>
                                        </p:tav>
                                      </p:tavLst>
                                    </p:anim>
                                    <p:anim calcmode="lin" valueType="num">
                                      <p:cBhvr>
                                        <p:cTn id="41" dur="1000"/>
                                        <p:tgtEl>
                                          <p:spTgt spid="506">
                                            <p:txEl>
                                              <p:pRg st="5" end="5"/>
                                            </p:txEl>
                                          </p:spTgt>
                                        </p:tgtEl>
                                        <p:attrNameLst>
                                          <p:attrName>ppt_y</p:attrName>
                                        </p:attrNameLst>
                                      </p:cBhvr>
                                      <p:tavLst>
                                        <p:tav tm="0">
                                          <p:val>
                                            <p:strVal val="ppt_y"/>
                                          </p:val>
                                        </p:tav>
                                        <p:tav tm="100000">
                                          <p:val>
                                            <p:strVal val="ppt_y+.1"/>
                                          </p:val>
                                        </p:tav>
                                      </p:tavLst>
                                    </p:anim>
                                    <p:set>
                                      <p:cBhvr>
                                        <p:cTn id="42" dur="1" fill="hold">
                                          <p:stCondLst>
                                            <p:cond delay="999"/>
                                          </p:stCondLst>
                                        </p:cTn>
                                        <p:tgtEl>
                                          <p:spTgt spid="506">
                                            <p:txEl>
                                              <p:pRg st="5" end="5"/>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grpId="0" nodeType="clickEffect">
                                  <p:stCondLst>
                                    <p:cond delay="0"/>
                                  </p:stCondLst>
                                  <p:childTnLst>
                                    <p:animEffect transition="out" filter="fade">
                                      <p:cBhvr>
                                        <p:cTn id="46" dur="1000"/>
                                        <p:tgtEl>
                                          <p:spTgt spid="506">
                                            <p:txEl>
                                              <p:pRg st="6" end="6"/>
                                            </p:txEl>
                                          </p:spTgt>
                                        </p:tgtEl>
                                      </p:cBhvr>
                                    </p:animEffect>
                                    <p:anim calcmode="lin" valueType="num">
                                      <p:cBhvr>
                                        <p:cTn id="47" dur="1000"/>
                                        <p:tgtEl>
                                          <p:spTgt spid="506">
                                            <p:txEl>
                                              <p:pRg st="6" end="6"/>
                                            </p:txEl>
                                          </p:spTgt>
                                        </p:tgtEl>
                                        <p:attrNameLst>
                                          <p:attrName>ppt_x</p:attrName>
                                        </p:attrNameLst>
                                      </p:cBhvr>
                                      <p:tavLst>
                                        <p:tav tm="0">
                                          <p:val>
                                            <p:strVal val="ppt_x"/>
                                          </p:val>
                                        </p:tav>
                                        <p:tav tm="100000">
                                          <p:val>
                                            <p:strVal val="ppt_x"/>
                                          </p:val>
                                        </p:tav>
                                      </p:tavLst>
                                    </p:anim>
                                    <p:anim calcmode="lin" valueType="num">
                                      <p:cBhvr>
                                        <p:cTn id="48" dur="1000"/>
                                        <p:tgtEl>
                                          <p:spTgt spid="506">
                                            <p:txEl>
                                              <p:pRg st="6" end="6"/>
                                            </p:txEl>
                                          </p:spTgt>
                                        </p:tgtEl>
                                        <p:attrNameLst>
                                          <p:attrName>ppt_y</p:attrName>
                                        </p:attrNameLst>
                                      </p:cBhvr>
                                      <p:tavLst>
                                        <p:tav tm="0">
                                          <p:val>
                                            <p:strVal val="ppt_y"/>
                                          </p:val>
                                        </p:tav>
                                        <p:tav tm="100000">
                                          <p:val>
                                            <p:strVal val="ppt_y+.1"/>
                                          </p:val>
                                        </p:tav>
                                      </p:tavLst>
                                    </p:anim>
                                    <p:set>
                                      <p:cBhvr>
                                        <p:cTn id="49" dur="1" fill="hold">
                                          <p:stCondLst>
                                            <p:cond delay="999"/>
                                          </p:stCondLst>
                                        </p:cTn>
                                        <p:tgtEl>
                                          <p:spTgt spid="506">
                                            <p:txEl>
                                              <p:pRg st="6" end="6"/>
                                            </p:txEl>
                                          </p:spTgt>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grpId="0" nodeType="clickEffect">
                                  <p:stCondLst>
                                    <p:cond delay="0"/>
                                  </p:stCondLst>
                                  <p:childTnLst>
                                    <p:animEffect transition="out" filter="fade">
                                      <p:cBhvr>
                                        <p:cTn id="53" dur="1000"/>
                                        <p:tgtEl>
                                          <p:spTgt spid="506">
                                            <p:txEl>
                                              <p:pRg st="7" end="7"/>
                                            </p:txEl>
                                          </p:spTgt>
                                        </p:tgtEl>
                                      </p:cBhvr>
                                    </p:animEffect>
                                    <p:anim calcmode="lin" valueType="num">
                                      <p:cBhvr>
                                        <p:cTn id="54" dur="1000"/>
                                        <p:tgtEl>
                                          <p:spTgt spid="506">
                                            <p:txEl>
                                              <p:pRg st="7" end="7"/>
                                            </p:txEl>
                                          </p:spTgt>
                                        </p:tgtEl>
                                        <p:attrNameLst>
                                          <p:attrName>ppt_x</p:attrName>
                                        </p:attrNameLst>
                                      </p:cBhvr>
                                      <p:tavLst>
                                        <p:tav tm="0">
                                          <p:val>
                                            <p:strVal val="ppt_x"/>
                                          </p:val>
                                        </p:tav>
                                        <p:tav tm="100000">
                                          <p:val>
                                            <p:strVal val="ppt_x"/>
                                          </p:val>
                                        </p:tav>
                                      </p:tavLst>
                                    </p:anim>
                                    <p:anim calcmode="lin" valueType="num">
                                      <p:cBhvr>
                                        <p:cTn id="55" dur="1000"/>
                                        <p:tgtEl>
                                          <p:spTgt spid="506">
                                            <p:txEl>
                                              <p:pRg st="7" end="7"/>
                                            </p:txEl>
                                          </p:spTgt>
                                        </p:tgtEl>
                                        <p:attrNameLst>
                                          <p:attrName>ppt_y</p:attrName>
                                        </p:attrNameLst>
                                      </p:cBhvr>
                                      <p:tavLst>
                                        <p:tav tm="0">
                                          <p:val>
                                            <p:strVal val="ppt_y"/>
                                          </p:val>
                                        </p:tav>
                                        <p:tav tm="100000">
                                          <p:val>
                                            <p:strVal val="ppt_y+.1"/>
                                          </p:val>
                                        </p:tav>
                                      </p:tavLst>
                                    </p:anim>
                                    <p:set>
                                      <p:cBhvr>
                                        <p:cTn id="56" dur="1" fill="hold">
                                          <p:stCondLst>
                                            <p:cond delay="999"/>
                                          </p:stCondLst>
                                        </p:cTn>
                                        <p:tgtEl>
                                          <p:spTgt spid="506">
                                            <p:txEl>
                                              <p:pRg st="7" end="7"/>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xit" presetSubtype="0" fill="hold" grpId="0" nodeType="clickEffect">
                                  <p:stCondLst>
                                    <p:cond delay="0"/>
                                  </p:stCondLst>
                                  <p:childTnLst>
                                    <p:animEffect transition="out" filter="fade">
                                      <p:cBhvr>
                                        <p:cTn id="60" dur="1000"/>
                                        <p:tgtEl>
                                          <p:spTgt spid="506">
                                            <p:txEl>
                                              <p:pRg st="8" end="8"/>
                                            </p:txEl>
                                          </p:spTgt>
                                        </p:tgtEl>
                                      </p:cBhvr>
                                    </p:animEffect>
                                    <p:anim calcmode="lin" valueType="num">
                                      <p:cBhvr>
                                        <p:cTn id="61" dur="1000"/>
                                        <p:tgtEl>
                                          <p:spTgt spid="506">
                                            <p:txEl>
                                              <p:pRg st="8" end="8"/>
                                            </p:txEl>
                                          </p:spTgt>
                                        </p:tgtEl>
                                        <p:attrNameLst>
                                          <p:attrName>ppt_x</p:attrName>
                                        </p:attrNameLst>
                                      </p:cBhvr>
                                      <p:tavLst>
                                        <p:tav tm="0">
                                          <p:val>
                                            <p:strVal val="ppt_x"/>
                                          </p:val>
                                        </p:tav>
                                        <p:tav tm="100000">
                                          <p:val>
                                            <p:strVal val="ppt_x"/>
                                          </p:val>
                                        </p:tav>
                                      </p:tavLst>
                                    </p:anim>
                                    <p:anim calcmode="lin" valueType="num">
                                      <p:cBhvr>
                                        <p:cTn id="62" dur="1000"/>
                                        <p:tgtEl>
                                          <p:spTgt spid="506">
                                            <p:txEl>
                                              <p:pRg st="8" end="8"/>
                                            </p:txEl>
                                          </p:spTgt>
                                        </p:tgtEl>
                                        <p:attrNameLst>
                                          <p:attrName>ppt_y</p:attrName>
                                        </p:attrNameLst>
                                      </p:cBhvr>
                                      <p:tavLst>
                                        <p:tav tm="0">
                                          <p:val>
                                            <p:strVal val="ppt_y"/>
                                          </p:val>
                                        </p:tav>
                                        <p:tav tm="100000">
                                          <p:val>
                                            <p:strVal val="ppt_y+.1"/>
                                          </p:val>
                                        </p:tav>
                                      </p:tavLst>
                                    </p:anim>
                                    <p:set>
                                      <p:cBhvr>
                                        <p:cTn id="63" dur="1" fill="hold">
                                          <p:stCondLst>
                                            <p:cond delay="999"/>
                                          </p:stCondLst>
                                        </p:cTn>
                                        <p:tgtEl>
                                          <p:spTgt spid="506">
                                            <p:txEl>
                                              <p:pRg st="8" end="8"/>
                                            </p:txEl>
                                          </p:spTgt>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grpId="0" nodeType="clickEffect">
                                  <p:stCondLst>
                                    <p:cond delay="0"/>
                                  </p:stCondLst>
                                  <p:childTnLst>
                                    <p:animEffect transition="out" filter="fade">
                                      <p:cBhvr>
                                        <p:cTn id="67" dur="1000"/>
                                        <p:tgtEl>
                                          <p:spTgt spid="506">
                                            <p:txEl>
                                              <p:pRg st="9" end="9"/>
                                            </p:txEl>
                                          </p:spTgt>
                                        </p:tgtEl>
                                      </p:cBhvr>
                                    </p:animEffect>
                                    <p:anim calcmode="lin" valueType="num">
                                      <p:cBhvr>
                                        <p:cTn id="68" dur="1000"/>
                                        <p:tgtEl>
                                          <p:spTgt spid="506">
                                            <p:txEl>
                                              <p:pRg st="9" end="9"/>
                                            </p:txEl>
                                          </p:spTgt>
                                        </p:tgtEl>
                                        <p:attrNameLst>
                                          <p:attrName>ppt_x</p:attrName>
                                        </p:attrNameLst>
                                      </p:cBhvr>
                                      <p:tavLst>
                                        <p:tav tm="0">
                                          <p:val>
                                            <p:strVal val="ppt_x"/>
                                          </p:val>
                                        </p:tav>
                                        <p:tav tm="100000">
                                          <p:val>
                                            <p:strVal val="ppt_x"/>
                                          </p:val>
                                        </p:tav>
                                      </p:tavLst>
                                    </p:anim>
                                    <p:anim calcmode="lin" valueType="num">
                                      <p:cBhvr>
                                        <p:cTn id="69" dur="1000"/>
                                        <p:tgtEl>
                                          <p:spTgt spid="506">
                                            <p:txEl>
                                              <p:pRg st="9" end="9"/>
                                            </p:txEl>
                                          </p:spTgt>
                                        </p:tgtEl>
                                        <p:attrNameLst>
                                          <p:attrName>ppt_y</p:attrName>
                                        </p:attrNameLst>
                                      </p:cBhvr>
                                      <p:tavLst>
                                        <p:tav tm="0">
                                          <p:val>
                                            <p:strVal val="ppt_y"/>
                                          </p:val>
                                        </p:tav>
                                        <p:tav tm="100000">
                                          <p:val>
                                            <p:strVal val="ppt_y+.1"/>
                                          </p:val>
                                        </p:tav>
                                      </p:tavLst>
                                    </p:anim>
                                    <p:set>
                                      <p:cBhvr>
                                        <p:cTn id="70" dur="1" fill="hold">
                                          <p:stCondLst>
                                            <p:cond delay="999"/>
                                          </p:stCondLst>
                                        </p:cTn>
                                        <p:tgtEl>
                                          <p:spTgt spid="506">
                                            <p:txEl>
                                              <p:pRg st="9" end="9"/>
                                            </p:txEl>
                                          </p:spTgt>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42" presetClass="exit" presetSubtype="0" fill="hold" grpId="0" nodeType="clickEffect">
                                  <p:stCondLst>
                                    <p:cond delay="0"/>
                                  </p:stCondLst>
                                  <p:childTnLst>
                                    <p:animEffect transition="out" filter="fade">
                                      <p:cBhvr>
                                        <p:cTn id="74" dur="1000"/>
                                        <p:tgtEl>
                                          <p:spTgt spid="506">
                                            <p:txEl>
                                              <p:pRg st="10" end="10"/>
                                            </p:txEl>
                                          </p:spTgt>
                                        </p:tgtEl>
                                      </p:cBhvr>
                                    </p:animEffect>
                                    <p:anim calcmode="lin" valueType="num">
                                      <p:cBhvr>
                                        <p:cTn id="75" dur="1000"/>
                                        <p:tgtEl>
                                          <p:spTgt spid="506">
                                            <p:txEl>
                                              <p:pRg st="10" end="10"/>
                                            </p:txEl>
                                          </p:spTgt>
                                        </p:tgtEl>
                                        <p:attrNameLst>
                                          <p:attrName>ppt_x</p:attrName>
                                        </p:attrNameLst>
                                      </p:cBhvr>
                                      <p:tavLst>
                                        <p:tav tm="0">
                                          <p:val>
                                            <p:strVal val="ppt_x"/>
                                          </p:val>
                                        </p:tav>
                                        <p:tav tm="100000">
                                          <p:val>
                                            <p:strVal val="ppt_x"/>
                                          </p:val>
                                        </p:tav>
                                      </p:tavLst>
                                    </p:anim>
                                    <p:anim calcmode="lin" valueType="num">
                                      <p:cBhvr>
                                        <p:cTn id="76" dur="1000"/>
                                        <p:tgtEl>
                                          <p:spTgt spid="506">
                                            <p:txEl>
                                              <p:pRg st="10" end="10"/>
                                            </p:txEl>
                                          </p:spTgt>
                                        </p:tgtEl>
                                        <p:attrNameLst>
                                          <p:attrName>ppt_y</p:attrName>
                                        </p:attrNameLst>
                                      </p:cBhvr>
                                      <p:tavLst>
                                        <p:tav tm="0">
                                          <p:val>
                                            <p:strVal val="ppt_y"/>
                                          </p:val>
                                        </p:tav>
                                        <p:tav tm="100000">
                                          <p:val>
                                            <p:strVal val="ppt_y+.1"/>
                                          </p:val>
                                        </p:tav>
                                      </p:tavLst>
                                    </p:anim>
                                    <p:set>
                                      <p:cBhvr>
                                        <p:cTn id="77" dur="1" fill="hold">
                                          <p:stCondLst>
                                            <p:cond delay="999"/>
                                          </p:stCondLst>
                                        </p:cTn>
                                        <p:tgtEl>
                                          <p:spTgt spid="506">
                                            <p:txEl>
                                              <p:pRg st="10" end="10"/>
                                            </p:txEl>
                                          </p:spTgt>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grpId="0" nodeType="clickEffect">
                                  <p:stCondLst>
                                    <p:cond delay="0"/>
                                  </p:stCondLst>
                                  <p:childTnLst>
                                    <p:animEffect transition="out" filter="fade">
                                      <p:cBhvr>
                                        <p:cTn id="81" dur="1000"/>
                                        <p:tgtEl>
                                          <p:spTgt spid="506">
                                            <p:txEl>
                                              <p:pRg st="11" end="11"/>
                                            </p:txEl>
                                          </p:spTgt>
                                        </p:tgtEl>
                                      </p:cBhvr>
                                    </p:animEffect>
                                    <p:anim calcmode="lin" valueType="num">
                                      <p:cBhvr>
                                        <p:cTn id="82" dur="1000"/>
                                        <p:tgtEl>
                                          <p:spTgt spid="506">
                                            <p:txEl>
                                              <p:pRg st="11" end="11"/>
                                            </p:txEl>
                                          </p:spTgt>
                                        </p:tgtEl>
                                        <p:attrNameLst>
                                          <p:attrName>ppt_x</p:attrName>
                                        </p:attrNameLst>
                                      </p:cBhvr>
                                      <p:tavLst>
                                        <p:tav tm="0">
                                          <p:val>
                                            <p:strVal val="ppt_x"/>
                                          </p:val>
                                        </p:tav>
                                        <p:tav tm="100000">
                                          <p:val>
                                            <p:strVal val="ppt_x"/>
                                          </p:val>
                                        </p:tav>
                                      </p:tavLst>
                                    </p:anim>
                                    <p:anim calcmode="lin" valueType="num">
                                      <p:cBhvr>
                                        <p:cTn id="83" dur="1000"/>
                                        <p:tgtEl>
                                          <p:spTgt spid="506">
                                            <p:txEl>
                                              <p:pRg st="11" end="11"/>
                                            </p:txEl>
                                          </p:spTgt>
                                        </p:tgtEl>
                                        <p:attrNameLst>
                                          <p:attrName>ppt_y</p:attrName>
                                        </p:attrNameLst>
                                      </p:cBhvr>
                                      <p:tavLst>
                                        <p:tav tm="0">
                                          <p:val>
                                            <p:strVal val="ppt_y"/>
                                          </p:val>
                                        </p:tav>
                                        <p:tav tm="100000">
                                          <p:val>
                                            <p:strVal val="ppt_y+.1"/>
                                          </p:val>
                                        </p:tav>
                                      </p:tavLst>
                                    </p:anim>
                                    <p:set>
                                      <p:cBhvr>
                                        <p:cTn id="84" dur="1" fill="hold">
                                          <p:stCondLst>
                                            <p:cond delay="999"/>
                                          </p:stCondLst>
                                        </p:cTn>
                                        <p:tgtEl>
                                          <p:spTgt spid="506">
                                            <p:txEl>
                                              <p:pRg st="11" end="11"/>
                                            </p:txEl>
                                          </p:spTgt>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exit" presetSubtype="0" fill="hold" grpId="0" nodeType="clickEffect">
                                  <p:stCondLst>
                                    <p:cond delay="0"/>
                                  </p:stCondLst>
                                  <p:childTnLst>
                                    <p:animEffect transition="out" filter="fade">
                                      <p:cBhvr>
                                        <p:cTn id="88" dur="1000"/>
                                        <p:tgtEl>
                                          <p:spTgt spid="506">
                                            <p:txEl>
                                              <p:pRg st="12" end="12"/>
                                            </p:txEl>
                                          </p:spTgt>
                                        </p:tgtEl>
                                      </p:cBhvr>
                                    </p:animEffect>
                                    <p:anim calcmode="lin" valueType="num">
                                      <p:cBhvr>
                                        <p:cTn id="89" dur="1000"/>
                                        <p:tgtEl>
                                          <p:spTgt spid="506">
                                            <p:txEl>
                                              <p:pRg st="12" end="12"/>
                                            </p:txEl>
                                          </p:spTgt>
                                        </p:tgtEl>
                                        <p:attrNameLst>
                                          <p:attrName>ppt_x</p:attrName>
                                        </p:attrNameLst>
                                      </p:cBhvr>
                                      <p:tavLst>
                                        <p:tav tm="0">
                                          <p:val>
                                            <p:strVal val="ppt_x"/>
                                          </p:val>
                                        </p:tav>
                                        <p:tav tm="100000">
                                          <p:val>
                                            <p:strVal val="ppt_x"/>
                                          </p:val>
                                        </p:tav>
                                      </p:tavLst>
                                    </p:anim>
                                    <p:anim calcmode="lin" valueType="num">
                                      <p:cBhvr>
                                        <p:cTn id="90" dur="1000"/>
                                        <p:tgtEl>
                                          <p:spTgt spid="506">
                                            <p:txEl>
                                              <p:pRg st="12" end="12"/>
                                            </p:txEl>
                                          </p:spTgt>
                                        </p:tgtEl>
                                        <p:attrNameLst>
                                          <p:attrName>ppt_y</p:attrName>
                                        </p:attrNameLst>
                                      </p:cBhvr>
                                      <p:tavLst>
                                        <p:tav tm="0">
                                          <p:val>
                                            <p:strVal val="ppt_y"/>
                                          </p:val>
                                        </p:tav>
                                        <p:tav tm="100000">
                                          <p:val>
                                            <p:strVal val="ppt_y+.1"/>
                                          </p:val>
                                        </p:tav>
                                      </p:tavLst>
                                    </p:anim>
                                    <p:set>
                                      <p:cBhvr>
                                        <p:cTn id="91" dur="1" fill="hold">
                                          <p:stCondLst>
                                            <p:cond delay="999"/>
                                          </p:stCondLst>
                                        </p:cTn>
                                        <p:tgtEl>
                                          <p:spTgt spid="506">
                                            <p:txEl>
                                              <p:pRg st="12" end="1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P spid="5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66"/>
          <p:cNvSpPr txBox="1">
            <a:spLocks noGrp="1"/>
          </p:cNvSpPr>
          <p:nvPr>
            <p:ph type="title"/>
          </p:nvPr>
        </p:nvSpPr>
        <p:spPr>
          <a:xfrm>
            <a:off x="720000" y="110294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latin typeface="+mj-lt"/>
              </a:rPr>
              <a:t>THANK YOU</a:t>
            </a:r>
            <a:endParaRPr sz="5400" dirty="0">
              <a:latin typeface="+mj-lt"/>
            </a:endParaRPr>
          </a:p>
        </p:txBody>
      </p:sp>
      <p:pic>
        <p:nvPicPr>
          <p:cNvPr id="1438" name="Google Shape;1438;p66"/>
          <p:cNvPicPr preferRelativeResize="0"/>
          <p:nvPr/>
        </p:nvPicPr>
        <p:blipFill>
          <a:blip r:embed="rId3">
            <a:alphaModFix/>
          </a:blip>
          <a:stretch>
            <a:fillRect/>
          </a:stretch>
        </p:blipFill>
        <p:spPr>
          <a:xfrm>
            <a:off x="1840875" y="1897888"/>
            <a:ext cx="2025037" cy="3037574"/>
          </a:xfrm>
          <a:prstGeom prst="rect">
            <a:avLst/>
          </a:prstGeom>
          <a:noFill/>
          <a:ln>
            <a:noFill/>
          </a:ln>
        </p:spPr>
      </p:pic>
      <p:pic>
        <p:nvPicPr>
          <p:cNvPr id="1439" name="Google Shape;1439;p66"/>
          <p:cNvPicPr preferRelativeResize="0"/>
          <p:nvPr/>
        </p:nvPicPr>
        <p:blipFill>
          <a:blip r:embed="rId4">
            <a:alphaModFix/>
          </a:blip>
          <a:stretch>
            <a:fillRect/>
          </a:stretch>
        </p:blipFill>
        <p:spPr>
          <a:xfrm>
            <a:off x="3985166" y="1886738"/>
            <a:ext cx="3562284" cy="3037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437"/>
                                        </p:tgtEl>
                                      </p:cBhvr>
                                    </p:animEffect>
                                    <p:anim calcmode="lin" valueType="num">
                                      <p:cBhvr>
                                        <p:cTn id="7" dur="1000"/>
                                        <p:tgtEl>
                                          <p:spTgt spid="1437"/>
                                        </p:tgtEl>
                                        <p:attrNameLst>
                                          <p:attrName>ppt_x</p:attrName>
                                        </p:attrNameLst>
                                      </p:cBhvr>
                                      <p:tavLst>
                                        <p:tav tm="0">
                                          <p:val>
                                            <p:strVal val="ppt_x"/>
                                          </p:val>
                                        </p:tav>
                                        <p:tav tm="100000">
                                          <p:val>
                                            <p:strVal val="ppt_x"/>
                                          </p:val>
                                        </p:tav>
                                      </p:tavLst>
                                    </p:anim>
                                    <p:anim calcmode="lin" valueType="num">
                                      <p:cBhvr>
                                        <p:cTn id="8" dur="1000"/>
                                        <p:tgtEl>
                                          <p:spTgt spid="1437"/>
                                        </p:tgtEl>
                                        <p:attrNameLst>
                                          <p:attrName>ppt_y</p:attrName>
                                        </p:attrNameLst>
                                      </p:cBhvr>
                                      <p:tavLst>
                                        <p:tav tm="0">
                                          <p:val>
                                            <p:strVal val="ppt_y"/>
                                          </p:val>
                                        </p:tav>
                                        <p:tav tm="100000">
                                          <p:val>
                                            <p:strVal val="ppt_y+.1"/>
                                          </p:val>
                                        </p:tav>
                                      </p:tavLst>
                                    </p:anim>
                                    <p:set>
                                      <p:cBhvr>
                                        <p:cTn id="9" dur="1" fill="hold">
                                          <p:stCondLst>
                                            <p:cond delay="999"/>
                                          </p:stCondLst>
                                        </p:cTn>
                                        <p:tgtEl>
                                          <p:spTgt spid="14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20000" y="244557"/>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20000"/>
                    <a:lumOff val="80000"/>
                  </a:schemeClr>
                </a:solidFill>
              </a:rPr>
              <a:t>INTRODUCTION</a:t>
            </a:r>
            <a:endParaRPr dirty="0">
              <a:solidFill>
                <a:schemeClr val="accent6">
                  <a:lumMod val="20000"/>
                  <a:lumOff val="80000"/>
                </a:schemeClr>
              </a:solidFill>
            </a:endParaRPr>
          </a:p>
        </p:txBody>
      </p:sp>
      <p:sp>
        <p:nvSpPr>
          <p:cNvPr id="443" name="Google Shape;443;p40"/>
          <p:cNvSpPr txBox="1">
            <a:spLocks noGrp="1"/>
          </p:cNvSpPr>
          <p:nvPr>
            <p:ph type="subTitle" idx="1"/>
          </p:nvPr>
        </p:nvSpPr>
        <p:spPr>
          <a:xfrm>
            <a:off x="1282903" y="1030596"/>
            <a:ext cx="6355682" cy="4112904"/>
          </a:xfrm>
          <a:prstGeom prst="rect">
            <a:avLst/>
          </a:prstGeom>
        </p:spPr>
        <p:txBody>
          <a:bodyPr spcFirstLastPara="1" wrap="square" lIns="91425" tIns="91425" rIns="91425" bIns="91425" anchor="ctr" anchorCtr="0">
            <a:noAutofit/>
          </a:bodyPr>
          <a:lstStyle/>
          <a:p>
            <a:pPr marL="374650" indent="-285750" algn="just">
              <a:buFont typeface="Wingdings" panose="05000000000000000000" pitchFamily="2" charset="2"/>
              <a:buChar char="q"/>
            </a:pPr>
            <a:r>
              <a:rPr lang="en-IN" sz="1600" dirty="0">
                <a:latin typeface="+mj-lt"/>
              </a:rPr>
              <a:t>Blood is essential element of life, we need to donate blood to help peoples. Here presenting the Blood Bank Management System Project. This project idealised the blood bank database. The database of Blood Bank Management System Project will store the information of people who are willing to donate their blood</a:t>
            </a:r>
            <a:r>
              <a:rPr lang="en-IN" sz="1600" dirty="0" smtClean="0">
                <a:latin typeface="+mj-lt"/>
              </a:rPr>
              <a:t>.</a:t>
            </a:r>
          </a:p>
          <a:p>
            <a:pPr marL="374650" indent="-285750" algn="just">
              <a:buFont typeface="Wingdings" panose="05000000000000000000" pitchFamily="2" charset="2"/>
              <a:buChar char="q"/>
            </a:pPr>
            <a:r>
              <a:rPr lang="en-US" sz="1600" dirty="0">
                <a:latin typeface="+mj-lt"/>
              </a:rPr>
              <a:t>The population of the world is multiplying with each coming year and so </a:t>
            </a:r>
            <a:r>
              <a:rPr lang="en-US" sz="1600" dirty="0" smtClean="0">
                <a:latin typeface="+mj-lt"/>
              </a:rPr>
              <a:t>are the </a:t>
            </a:r>
            <a:r>
              <a:rPr lang="en-US" sz="1600" dirty="0">
                <a:latin typeface="+mj-lt"/>
              </a:rPr>
              <a:t>diseases and health issues. With an increase in the population there is </a:t>
            </a:r>
            <a:r>
              <a:rPr lang="en-US" sz="1600" dirty="0" smtClean="0">
                <a:latin typeface="+mj-lt"/>
              </a:rPr>
              <a:t>an increase </a:t>
            </a:r>
            <a:r>
              <a:rPr lang="en-US" sz="1600" dirty="0">
                <a:latin typeface="+mj-lt"/>
              </a:rPr>
              <a:t>in the need of blood. The growing population of the world results in a </a:t>
            </a:r>
            <a:r>
              <a:rPr lang="en-US" sz="1600" dirty="0" smtClean="0">
                <a:latin typeface="+mj-lt"/>
              </a:rPr>
              <a:t>lot of </a:t>
            </a:r>
            <a:r>
              <a:rPr lang="en-US" sz="1600" dirty="0">
                <a:latin typeface="+mj-lt"/>
              </a:rPr>
              <a:t>potential blood donors. But in spite of this not more than 10% of the total world population participates in blood donation</a:t>
            </a:r>
            <a:r>
              <a:rPr lang="en-US" sz="1600" dirty="0" smtClean="0">
                <a:latin typeface="+mj-lt"/>
              </a:rPr>
              <a:t>.</a:t>
            </a:r>
          </a:p>
          <a:p>
            <a:pPr marL="374650" indent="-285750" algn="just">
              <a:buFont typeface="Wingdings" panose="05000000000000000000" pitchFamily="2" charset="2"/>
              <a:buChar char="q"/>
            </a:pPr>
            <a:r>
              <a:rPr lang="en-US" sz="1600" dirty="0"/>
              <a:t>Through this system it will be easier to find a donor for exact blood type and </a:t>
            </a:r>
            <a:r>
              <a:rPr lang="en-US" sz="1600" dirty="0" smtClean="0"/>
              <a:t>easy </a:t>
            </a:r>
            <a:r>
              <a:rPr lang="en-US" sz="1600" dirty="0"/>
              <a:t>to build the connection between donor &amp; the blood bank authorities</a:t>
            </a:r>
            <a:r>
              <a:rPr lang="en-US" sz="1600" dirty="0" smtClean="0"/>
              <a:t>.</a:t>
            </a:r>
            <a:endParaRPr lang="en-US" sz="1600" dirty="0" smtClean="0">
              <a:latin typeface="+mj-lt"/>
            </a:endParaRPr>
          </a:p>
          <a:p>
            <a:pPr marL="374650" indent="-285750" algn="just">
              <a:buFont typeface="Wingdings" panose="05000000000000000000" pitchFamily="2" charset="2"/>
              <a:buChar char="q"/>
            </a:pPr>
            <a:endParaRPr sz="1600" dirty="0">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anim calcmode="lin" valueType="num">
                                      <p:cBhvr>
                                        <p:cTn id="8" dur="1000" fill="hold"/>
                                        <p:tgtEl>
                                          <p:spTgt spid="442"/>
                                        </p:tgtEl>
                                        <p:attrNameLst>
                                          <p:attrName>ppt_x</p:attrName>
                                        </p:attrNameLst>
                                      </p:cBhvr>
                                      <p:tavLst>
                                        <p:tav tm="0">
                                          <p:val>
                                            <p:strVal val="#ppt_x"/>
                                          </p:val>
                                        </p:tav>
                                        <p:tav tm="100000">
                                          <p:val>
                                            <p:strVal val="#ppt_x"/>
                                          </p:val>
                                        </p:tav>
                                      </p:tavLst>
                                    </p:anim>
                                    <p:anim calcmode="lin" valueType="num">
                                      <p:cBhvr>
                                        <p:cTn id="9"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43">
                                            <p:txEl>
                                              <p:pRg st="0" end="0"/>
                                            </p:txEl>
                                          </p:spTgt>
                                        </p:tgtEl>
                                        <p:attrNameLst>
                                          <p:attrName>style.visibility</p:attrName>
                                        </p:attrNameLst>
                                      </p:cBhvr>
                                      <p:to>
                                        <p:strVal val="visible"/>
                                      </p:to>
                                    </p:set>
                                    <p:anim calcmode="lin" valueType="num">
                                      <p:cBhvr additive="base">
                                        <p:cTn id="14" dur="500" fill="hold"/>
                                        <p:tgtEl>
                                          <p:spTgt spid="44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3">
                                            <p:txEl>
                                              <p:pRg st="1" end="1"/>
                                            </p:txEl>
                                          </p:spTgt>
                                        </p:tgtEl>
                                        <p:attrNameLst>
                                          <p:attrName>style.visibility</p:attrName>
                                        </p:attrNameLst>
                                      </p:cBhvr>
                                      <p:to>
                                        <p:strVal val="visible"/>
                                      </p:to>
                                    </p:set>
                                    <p:anim calcmode="lin" valueType="num">
                                      <p:cBhvr additive="base">
                                        <p:cTn id="20" dur="500" fill="hold"/>
                                        <p:tgtEl>
                                          <p:spTgt spid="44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43">
                                            <p:txEl>
                                              <p:pRg st="2" end="2"/>
                                            </p:txEl>
                                          </p:spTgt>
                                        </p:tgtEl>
                                        <p:attrNameLst>
                                          <p:attrName>style.visibility</p:attrName>
                                        </p:attrNameLst>
                                      </p:cBhvr>
                                      <p:to>
                                        <p:strVal val="visible"/>
                                      </p:to>
                                    </p:set>
                                    <p:anim calcmode="lin" valueType="num">
                                      <p:cBhvr additive="base">
                                        <p:cTn id="26" dur="500" fill="hold"/>
                                        <p:tgtEl>
                                          <p:spTgt spid="44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rot="10800000">
            <a:off x="5395176" y="101237"/>
            <a:ext cx="3775718" cy="5264139"/>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1026149" y="767727"/>
            <a:ext cx="4441500" cy="572700"/>
          </a:xfrm>
          <a:prstGeom prst="rect">
            <a:avLst/>
          </a:prstGeom>
        </p:spPr>
        <p:txBody>
          <a:bodyPr spcFirstLastPara="1" wrap="square" lIns="91425" tIns="91425" rIns="91425" bIns="91425" anchor="ctr" anchorCtr="0">
            <a:noAutofit/>
          </a:bodyPr>
          <a:lstStyle/>
          <a:p>
            <a:r>
              <a:rPr lang="en-US" sz="3600" dirty="0" smtClean="0"/>
              <a:t>OBJECTIVES</a:t>
            </a:r>
            <a:endParaRPr lang="en-US" sz="3600" dirty="0"/>
          </a:p>
        </p:txBody>
      </p:sp>
      <p:sp>
        <p:nvSpPr>
          <p:cNvPr id="459" name="Google Shape;459;p41"/>
          <p:cNvSpPr txBox="1">
            <a:spLocks noGrp="1"/>
          </p:cNvSpPr>
          <p:nvPr>
            <p:ph type="subTitle" idx="1"/>
          </p:nvPr>
        </p:nvSpPr>
        <p:spPr>
          <a:xfrm>
            <a:off x="767647" y="1968531"/>
            <a:ext cx="5413744" cy="2745138"/>
          </a:xfrm>
          <a:prstGeom prst="rect">
            <a:avLst/>
          </a:prstGeom>
        </p:spPr>
        <p:txBody>
          <a:bodyPr spcFirstLastPara="1" wrap="square" lIns="91425" tIns="91425" rIns="91425" bIns="91425" anchor="ctr" anchorCtr="0">
            <a:noAutofit/>
          </a:bodyPr>
          <a:lstStyle/>
          <a:p>
            <a:pPr marL="285750" lvl="0" indent="-285750" algn="just">
              <a:buFont typeface="Wingdings" panose="05000000000000000000" pitchFamily="2" charset="2"/>
              <a:buChar char="q"/>
            </a:pPr>
            <a:r>
              <a:rPr lang="en-US" dirty="0">
                <a:latin typeface="+mj-lt"/>
              </a:rPr>
              <a:t>To check the availability of blood bags anytime</a:t>
            </a:r>
            <a:r>
              <a:rPr lang="en-US" dirty="0" smtClean="0">
                <a:latin typeface="+mj-lt"/>
              </a:rPr>
              <a:t>.</a:t>
            </a:r>
          </a:p>
          <a:p>
            <a:pPr marL="285750" lvl="0" indent="-285750" algn="just">
              <a:buFont typeface="Wingdings" panose="05000000000000000000" pitchFamily="2" charset="2"/>
              <a:buChar char="q"/>
            </a:pPr>
            <a:r>
              <a:rPr lang="en-US" dirty="0">
                <a:latin typeface="+mj-lt"/>
              </a:rPr>
              <a:t>Enable seekers to see available blood online at home without going far apart.</a:t>
            </a:r>
            <a:r>
              <a:rPr lang="en-US" dirty="0" smtClean="0">
                <a:latin typeface="+mj-lt"/>
              </a:rPr>
              <a:t> </a:t>
            </a:r>
          </a:p>
          <a:p>
            <a:pPr marL="285750" lvl="0" indent="-285750" algn="just">
              <a:buFont typeface="Wingdings" panose="05000000000000000000" pitchFamily="2" charset="2"/>
              <a:buChar char="q"/>
            </a:pPr>
            <a:r>
              <a:rPr lang="en-US" dirty="0">
                <a:latin typeface="+mj-lt"/>
              </a:rPr>
              <a:t>To provide easy way of commenting the system. </a:t>
            </a:r>
            <a:endParaRPr lang="en-US" dirty="0" smtClean="0">
              <a:latin typeface="+mj-lt"/>
            </a:endParaRPr>
          </a:p>
          <a:p>
            <a:pPr marL="285750" lvl="0" indent="-285750" algn="just">
              <a:buFont typeface="Wingdings" panose="05000000000000000000" pitchFamily="2" charset="2"/>
              <a:buChar char="q"/>
            </a:pPr>
            <a:r>
              <a:rPr lang="en-IN" dirty="0">
                <a:latin typeface="+mj-lt"/>
              </a:rPr>
              <a:t>We aim to bridge the gap between blood donors and </a:t>
            </a:r>
            <a:r>
              <a:rPr lang="en-IN" dirty="0" smtClean="0">
                <a:latin typeface="+mj-lt"/>
              </a:rPr>
              <a:t>requestors.</a:t>
            </a:r>
          </a:p>
          <a:p>
            <a:pPr marL="285750" lvl="0" indent="-285750" algn="just">
              <a:buFont typeface="Wingdings" panose="05000000000000000000" pitchFamily="2" charset="2"/>
              <a:buChar char="q"/>
            </a:pPr>
            <a:r>
              <a:rPr lang="en-US" dirty="0">
                <a:latin typeface="+mj-lt"/>
              </a:rPr>
              <a:t>Enable seekers to know the detail information about each blood in their home</a:t>
            </a:r>
            <a:r>
              <a:rPr lang="en-US" dirty="0" smtClean="0">
                <a:latin typeface="+mj-lt"/>
              </a:rPr>
              <a:t>.</a:t>
            </a:r>
          </a:p>
          <a:p>
            <a:pPr marL="285750" indent="-285750" algn="just">
              <a:buFont typeface="Wingdings" panose="05000000000000000000" pitchFamily="2" charset="2"/>
              <a:buChar char="q"/>
            </a:pPr>
            <a:r>
              <a:rPr lang="en-US" dirty="0">
                <a:latin typeface="+mj-lt"/>
              </a:rPr>
              <a:t>The main objective of the Project on Blood Bank Management </a:t>
            </a:r>
            <a:r>
              <a:rPr lang="en-US" dirty="0" smtClean="0">
                <a:latin typeface="+mj-lt"/>
              </a:rPr>
              <a:t>System </a:t>
            </a:r>
            <a:r>
              <a:rPr lang="en-US" dirty="0">
                <a:latin typeface="+mj-lt"/>
              </a:rPr>
              <a:t>is to manage the details of Blood Bank, Blood Group, </a:t>
            </a:r>
            <a:r>
              <a:rPr lang="en-US" dirty="0" smtClean="0">
                <a:latin typeface="+mj-lt"/>
              </a:rPr>
              <a:t>Donor</a:t>
            </a:r>
            <a:r>
              <a:rPr lang="en-US" dirty="0">
                <a:latin typeface="+mj-lt"/>
              </a:rPr>
              <a:t>, Blood </a:t>
            </a:r>
            <a:r>
              <a:rPr lang="en-US" dirty="0" smtClean="0">
                <a:latin typeface="+mj-lt"/>
              </a:rPr>
              <a:t>Stock</a:t>
            </a:r>
            <a:r>
              <a:rPr lang="en-US" dirty="0">
                <a:latin typeface="+mj-lt"/>
              </a:rPr>
              <a:t> </a:t>
            </a:r>
            <a:r>
              <a:rPr lang="en-US" dirty="0" smtClean="0">
                <a:latin typeface="+mj-lt"/>
              </a:rPr>
              <a:t>etc.</a:t>
            </a:r>
            <a:endParaRPr lang="en-US" dirty="0">
              <a:latin typeface="+mj-lt"/>
            </a:endParaRPr>
          </a:p>
          <a:p>
            <a:pPr marL="0" lvl="0" indent="0"/>
            <a:endParaRPr lang="en-US" sz="1400" dirty="0" smtClean="0">
              <a:latin typeface="+mj-lt"/>
            </a:endParaRPr>
          </a:p>
          <a:p>
            <a:pPr marL="0" lvl="0" indent="0"/>
            <a:endParaRPr lang="en-IN" sz="1400" dirty="0" smtClean="0">
              <a:latin typeface="+mj-lt"/>
            </a:endParaRPr>
          </a:p>
          <a:p>
            <a:pPr marL="0" lvl="0" indent="0"/>
            <a:endParaRPr lang="en-IN" sz="1400" dirty="0" smtClean="0">
              <a:latin typeface="+mj-lt"/>
            </a:endParaRPr>
          </a:p>
          <a:p>
            <a:pPr marL="0" lvl="0" indent="0"/>
            <a:endParaRPr lang="en-IN" sz="1400" dirty="0" smtClean="0">
              <a:latin typeface="+mj-lt"/>
            </a:endParaRPr>
          </a:p>
          <a:p>
            <a:pPr marL="0" lvl="0" indent="0"/>
            <a:endParaRPr sz="1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wipe(down)">
                                      <p:cBhvr>
                                        <p:cTn id="7" dur="580">
                                          <p:stCondLst>
                                            <p:cond delay="0"/>
                                          </p:stCondLst>
                                        </p:cTn>
                                        <p:tgtEl>
                                          <p:spTgt spid="458"/>
                                        </p:tgtEl>
                                      </p:cBhvr>
                                    </p:animEffect>
                                    <p:anim calcmode="lin" valueType="num">
                                      <p:cBhvr>
                                        <p:cTn id="8" dur="1822" tmFilter="0,0; 0.14,0.36; 0.43,0.73; 0.71,0.91; 1.0,1.0">
                                          <p:stCondLst>
                                            <p:cond delay="0"/>
                                          </p:stCondLst>
                                        </p:cTn>
                                        <p:tgtEl>
                                          <p:spTgt spid="4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58"/>
                                        </p:tgtEl>
                                        <p:attrNameLst>
                                          <p:attrName>ppt_y</p:attrName>
                                        </p:attrNameLst>
                                      </p:cBhvr>
                                      <p:tavLst>
                                        <p:tav tm="0" fmla="#ppt_y-sin(pi*$)/81">
                                          <p:val>
                                            <p:fltVal val="0"/>
                                          </p:val>
                                        </p:tav>
                                        <p:tav tm="100000">
                                          <p:val>
                                            <p:fltVal val="1"/>
                                          </p:val>
                                        </p:tav>
                                      </p:tavLst>
                                    </p:anim>
                                    <p:animScale>
                                      <p:cBhvr>
                                        <p:cTn id="13" dur="26">
                                          <p:stCondLst>
                                            <p:cond delay="650"/>
                                          </p:stCondLst>
                                        </p:cTn>
                                        <p:tgtEl>
                                          <p:spTgt spid="458"/>
                                        </p:tgtEl>
                                      </p:cBhvr>
                                      <p:to x="100000" y="60000"/>
                                    </p:animScale>
                                    <p:animScale>
                                      <p:cBhvr>
                                        <p:cTn id="14" dur="166" decel="50000">
                                          <p:stCondLst>
                                            <p:cond delay="676"/>
                                          </p:stCondLst>
                                        </p:cTn>
                                        <p:tgtEl>
                                          <p:spTgt spid="458"/>
                                        </p:tgtEl>
                                      </p:cBhvr>
                                      <p:to x="100000" y="100000"/>
                                    </p:animScale>
                                    <p:animScale>
                                      <p:cBhvr>
                                        <p:cTn id="15" dur="26">
                                          <p:stCondLst>
                                            <p:cond delay="1312"/>
                                          </p:stCondLst>
                                        </p:cTn>
                                        <p:tgtEl>
                                          <p:spTgt spid="458"/>
                                        </p:tgtEl>
                                      </p:cBhvr>
                                      <p:to x="100000" y="80000"/>
                                    </p:animScale>
                                    <p:animScale>
                                      <p:cBhvr>
                                        <p:cTn id="16" dur="166" decel="50000">
                                          <p:stCondLst>
                                            <p:cond delay="1338"/>
                                          </p:stCondLst>
                                        </p:cTn>
                                        <p:tgtEl>
                                          <p:spTgt spid="458"/>
                                        </p:tgtEl>
                                      </p:cBhvr>
                                      <p:to x="100000" y="100000"/>
                                    </p:animScale>
                                    <p:animScale>
                                      <p:cBhvr>
                                        <p:cTn id="17" dur="26">
                                          <p:stCondLst>
                                            <p:cond delay="1642"/>
                                          </p:stCondLst>
                                        </p:cTn>
                                        <p:tgtEl>
                                          <p:spTgt spid="458"/>
                                        </p:tgtEl>
                                      </p:cBhvr>
                                      <p:to x="100000" y="90000"/>
                                    </p:animScale>
                                    <p:animScale>
                                      <p:cBhvr>
                                        <p:cTn id="18" dur="166" decel="50000">
                                          <p:stCondLst>
                                            <p:cond delay="1668"/>
                                          </p:stCondLst>
                                        </p:cTn>
                                        <p:tgtEl>
                                          <p:spTgt spid="458"/>
                                        </p:tgtEl>
                                      </p:cBhvr>
                                      <p:to x="100000" y="100000"/>
                                    </p:animScale>
                                    <p:animScale>
                                      <p:cBhvr>
                                        <p:cTn id="19" dur="26">
                                          <p:stCondLst>
                                            <p:cond delay="1808"/>
                                          </p:stCondLst>
                                        </p:cTn>
                                        <p:tgtEl>
                                          <p:spTgt spid="458"/>
                                        </p:tgtEl>
                                      </p:cBhvr>
                                      <p:to x="100000" y="95000"/>
                                    </p:animScale>
                                    <p:animScale>
                                      <p:cBhvr>
                                        <p:cTn id="20" dur="166" decel="50000">
                                          <p:stCondLst>
                                            <p:cond delay="1834"/>
                                          </p:stCondLst>
                                        </p:cTn>
                                        <p:tgtEl>
                                          <p:spTgt spid="45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9">
                                            <p:txEl>
                                              <p:pRg st="0" end="0"/>
                                            </p:txEl>
                                          </p:spTgt>
                                        </p:tgtEl>
                                        <p:attrNameLst>
                                          <p:attrName>style.visibility</p:attrName>
                                        </p:attrNameLst>
                                      </p:cBhvr>
                                      <p:to>
                                        <p:strVal val="visible"/>
                                      </p:to>
                                    </p:set>
                                    <p:anim calcmode="lin" valueType="num">
                                      <p:cBhvr additive="base">
                                        <p:cTn id="25" dur="500" fill="hold"/>
                                        <p:tgtEl>
                                          <p:spTgt spid="45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9">
                                            <p:txEl>
                                              <p:pRg st="1" end="1"/>
                                            </p:txEl>
                                          </p:spTgt>
                                        </p:tgtEl>
                                        <p:attrNameLst>
                                          <p:attrName>style.visibility</p:attrName>
                                        </p:attrNameLst>
                                      </p:cBhvr>
                                      <p:to>
                                        <p:strVal val="visible"/>
                                      </p:to>
                                    </p:set>
                                    <p:anim calcmode="lin" valueType="num">
                                      <p:cBhvr additive="base">
                                        <p:cTn id="31" dur="500" fill="hold"/>
                                        <p:tgtEl>
                                          <p:spTgt spid="45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9">
                                            <p:txEl>
                                              <p:pRg st="2" end="2"/>
                                            </p:txEl>
                                          </p:spTgt>
                                        </p:tgtEl>
                                        <p:attrNameLst>
                                          <p:attrName>style.visibility</p:attrName>
                                        </p:attrNameLst>
                                      </p:cBhvr>
                                      <p:to>
                                        <p:strVal val="visible"/>
                                      </p:to>
                                    </p:set>
                                    <p:anim calcmode="lin" valueType="num">
                                      <p:cBhvr additive="base">
                                        <p:cTn id="37" dur="500" fill="hold"/>
                                        <p:tgtEl>
                                          <p:spTgt spid="45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9">
                                            <p:txEl>
                                              <p:pRg st="3" end="3"/>
                                            </p:txEl>
                                          </p:spTgt>
                                        </p:tgtEl>
                                        <p:attrNameLst>
                                          <p:attrName>style.visibility</p:attrName>
                                        </p:attrNameLst>
                                      </p:cBhvr>
                                      <p:to>
                                        <p:strVal val="visible"/>
                                      </p:to>
                                    </p:set>
                                    <p:anim calcmode="lin" valueType="num">
                                      <p:cBhvr additive="base">
                                        <p:cTn id="43" dur="500" fill="hold"/>
                                        <p:tgtEl>
                                          <p:spTgt spid="459">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59">
                                            <p:txEl>
                                              <p:pRg st="4" end="4"/>
                                            </p:txEl>
                                          </p:spTgt>
                                        </p:tgtEl>
                                        <p:attrNameLst>
                                          <p:attrName>style.visibility</p:attrName>
                                        </p:attrNameLst>
                                      </p:cBhvr>
                                      <p:to>
                                        <p:strVal val="visible"/>
                                      </p:to>
                                    </p:set>
                                    <p:anim calcmode="lin" valueType="num">
                                      <p:cBhvr additive="base">
                                        <p:cTn id="49" dur="500" fill="hold"/>
                                        <p:tgtEl>
                                          <p:spTgt spid="459">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59">
                                            <p:txEl>
                                              <p:pRg st="5" end="5"/>
                                            </p:txEl>
                                          </p:spTgt>
                                        </p:tgtEl>
                                        <p:attrNameLst>
                                          <p:attrName>style.visibility</p:attrName>
                                        </p:attrNameLst>
                                      </p:cBhvr>
                                      <p:to>
                                        <p:strVal val="visible"/>
                                      </p:to>
                                    </p:set>
                                    <p:anim calcmode="lin" valueType="num">
                                      <p:cBhvr additive="base">
                                        <p:cTn id="55" dur="500" fill="hold"/>
                                        <p:tgtEl>
                                          <p:spTgt spid="459">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3" name="Rectangle 2"/>
          <p:cNvSpPr/>
          <p:nvPr/>
        </p:nvSpPr>
        <p:spPr>
          <a:xfrm>
            <a:off x="947852" y="1059364"/>
            <a:ext cx="7270596" cy="4278094"/>
          </a:xfrm>
          <a:prstGeom prst="rect">
            <a:avLst/>
          </a:prstGeom>
        </p:spPr>
        <p:txBody>
          <a:bodyPr wrap="square">
            <a:spAutoFit/>
          </a:bodyPr>
          <a:lstStyle/>
          <a:p>
            <a:pPr marL="412750" indent="-285750" algn="just">
              <a:buClr>
                <a:schemeClr val="accent5"/>
              </a:buClr>
              <a:buFont typeface="Wingdings" panose="05000000000000000000" pitchFamily="2" charset="2"/>
              <a:buChar char="ü"/>
            </a:pPr>
            <a:r>
              <a:rPr lang="en-US" sz="1600" dirty="0" smtClean="0">
                <a:solidFill>
                  <a:schemeClr val="accent5"/>
                </a:solidFill>
              </a:rPr>
              <a:t>After doing the project Blood Bank Management System, study and analyzing all the existing or required functionalities of the system, the next task is to do the feasibility study for the project. All projects are feasible - given unlimited resources and infinite time.</a:t>
            </a:r>
          </a:p>
          <a:p>
            <a:pPr marL="412750" indent="-285750" algn="just">
              <a:buClr>
                <a:schemeClr val="accent5"/>
              </a:buClr>
              <a:buFont typeface="Wingdings" panose="05000000000000000000" pitchFamily="2" charset="2"/>
              <a:buChar char="v"/>
            </a:pPr>
            <a:endParaRPr lang="en-US" sz="600" dirty="0">
              <a:solidFill>
                <a:schemeClr val="accent5"/>
              </a:solidFill>
            </a:endParaRPr>
          </a:p>
          <a:p>
            <a:pPr marL="412750" indent="-285750" algn="just">
              <a:buClr>
                <a:schemeClr val="accent5"/>
              </a:buClr>
              <a:buFont typeface="Wingdings" panose="05000000000000000000" pitchFamily="2" charset="2"/>
              <a:buChar char="q"/>
            </a:pPr>
            <a:r>
              <a:rPr lang="en-US" sz="1600" dirty="0">
                <a:solidFill>
                  <a:schemeClr val="accent5"/>
                </a:solidFill>
              </a:rPr>
              <a:t> Economical</a:t>
            </a:r>
          </a:p>
          <a:p>
            <a:pPr algn="just">
              <a:buClr>
                <a:schemeClr val="accent5"/>
              </a:buClr>
            </a:pPr>
            <a:r>
              <a:rPr lang="en-US" sz="1600" dirty="0">
                <a:solidFill>
                  <a:schemeClr val="accent5"/>
                </a:solidFill>
              </a:rPr>
              <a:t>Hardware and software are available in the market at an affordable cost so it is economically </a:t>
            </a:r>
            <a:r>
              <a:rPr lang="en-US" sz="1600" dirty="0" smtClean="0">
                <a:solidFill>
                  <a:schemeClr val="accent5"/>
                </a:solidFill>
              </a:rPr>
              <a:t>feasible</a:t>
            </a:r>
            <a:r>
              <a:rPr lang="en-US" sz="1800" dirty="0" smtClean="0">
                <a:solidFill>
                  <a:schemeClr val="accent5"/>
                </a:solidFill>
                <a:cs typeface="Arial" panose="020B0604020202020204" pitchFamily="34" charset="0"/>
              </a:rPr>
              <a:t>.</a:t>
            </a:r>
          </a:p>
          <a:p>
            <a:pPr marL="171450" indent="-171450" algn="just">
              <a:buClr>
                <a:schemeClr val="accent5"/>
              </a:buClr>
              <a:buFont typeface="Wingdings" panose="05000000000000000000" pitchFamily="2" charset="2"/>
              <a:buChar char="v"/>
            </a:pPr>
            <a:endParaRPr lang="en-US" sz="500" dirty="0">
              <a:solidFill>
                <a:schemeClr val="accent5"/>
              </a:solidFill>
              <a:cs typeface="Arial" panose="020B0604020202020204" pitchFamily="34" charset="0"/>
            </a:endParaRPr>
          </a:p>
          <a:p>
            <a:pPr marL="412750" indent="-285750" algn="just">
              <a:buClr>
                <a:schemeClr val="accent5"/>
              </a:buClr>
              <a:buFont typeface="Wingdings" panose="05000000000000000000" pitchFamily="2" charset="2"/>
              <a:buChar char="q"/>
            </a:pPr>
            <a:r>
              <a:rPr lang="en-US" sz="1600" dirty="0">
                <a:solidFill>
                  <a:schemeClr val="accent5"/>
                </a:solidFill>
              </a:rPr>
              <a:t>Technical</a:t>
            </a:r>
          </a:p>
          <a:p>
            <a:pPr algn="just"/>
            <a:r>
              <a:rPr lang="en-US" sz="1600" dirty="0">
                <a:solidFill>
                  <a:schemeClr val="accent5"/>
                </a:solidFill>
              </a:rPr>
              <a:t>Our site is developing using HTML, CSS &amp; JavaScript and for backend PHP &amp; MySQL and for hosting XAMPP is used which is supported by all of the systems and all the latest browsers so as all required </a:t>
            </a:r>
            <a:r>
              <a:rPr lang="en-US" sz="1600" dirty="0" err="1">
                <a:solidFill>
                  <a:schemeClr val="accent5"/>
                </a:solidFill>
              </a:rPr>
              <a:t>soffware</a:t>
            </a:r>
            <a:r>
              <a:rPr lang="en-US" sz="1600" dirty="0">
                <a:solidFill>
                  <a:schemeClr val="accent5"/>
                </a:solidFill>
              </a:rPr>
              <a:t> and hardware are available in the market so it is technically feasible.</a:t>
            </a:r>
            <a:endParaRPr lang="en-IN" sz="1600" dirty="0">
              <a:solidFill>
                <a:schemeClr val="accent5"/>
              </a:solidFill>
            </a:endParaRPr>
          </a:p>
          <a:p>
            <a:pPr marL="171450" indent="-171450" algn="just">
              <a:buClr>
                <a:schemeClr val="accent5"/>
              </a:buClr>
              <a:buFont typeface="Wingdings" panose="05000000000000000000" pitchFamily="2" charset="2"/>
              <a:buChar char="v"/>
            </a:pPr>
            <a:endParaRPr lang="en-US" sz="500" dirty="0">
              <a:solidFill>
                <a:schemeClr val="accent5"/>
              </a:solidFill>
              <a:cs typeface="Arial" panose="020B0604020202020204" pitchFamily="34" charset="0"/>
            </a:endParaRPr>
          </a:p>
          <a:p>
            <a:pPr marL="412750" indent="-285750" algn="just">
              <a:buClr>
                <a:schemeClr val="accent5"/>
              </a:buClr>
              <a:buFont typeface="Wingdings" panose="05000000000000000000" pitchFamily="2" charset="2"/>
              <a:buChar char="q"/>
            </a:pPr>
            <a:r>
              <a:rPr lang="en-US" sz="1600" dirty="0">
                <a:solidFill>
                  <a:schemeClr val="accent5"/>
                </a:solidFill>
              </a:rPr>
              <a:t>Operational </a:t>
            </a:r>
          </a:p>
          <a:p>
            <a:r>
              <a:rPr lang="en-US" sz="1600" dirty="0">
                <a:solidFill>
                  <a:schemeClr val="accent5"/>
                </a:solidFill>
              </a:rPr>
              <a:t>It is easy to use and also in the time of emergency our website will save a lot of time to fetch a donor for the patience.</a:t>
            </a:r>
            <a:endParaRPr lang="en-IN" sz="1600" dirty="0">
              <a:solidFill>
                <a:schemeClr val="accent5"/>
              </a:solidFill>
            </a:endParaRPr>
          </a:p>
          <a:p>
            <a:pPr lvl="0" algn="just"/>
            <a:endParaRPr lang="en-US" dirty="0"/>
          </a:p>
        </p:txBody>
      </p:sp>
      <p:sp>
        <p:nvSpPr>
          <p:cNvPr id="18" name="Google Shape;474;p43"/>
          <p:cNvSpPr txBox="1">
            <a:spLocks noGrp="1"/>
          </p:cNvSpPr>
          <p:nvPr>
            <p:ph type="title"/>
          </p:nvPr>
        </p:nvSpPr>
        <p:spPr>
          <a:xfrm>
            <a:off x="2613426" y="469429"/>
            <a:ext cx="4563900" cy="531900"/>
          </a:xfrm>
          <a:prstGeom prst="rect">
            <a:avLst/>
          </a:prstGeom>
        </p:spPr>
        <p:txBody>
          <a:bodyPr spcFirstLastPara="1" wrap="square" lIns="91425" tIns="91425" rIns="91425" bIns="91425" anchor="ctr" anchorCtr="0">
            <a:noAutofit/>
          </a:bodyPr>
          <a:lstStyle/>
          <a:p>
            <a:pPr algn="just"/>
            <a:r>
              <a:rPr lang="en-US" sz="3200" b="1" dirty="0">
                <a:solidFill>
                  <a:schemeClr val="bg2">
                    <a:lumMod val="40000"/>
                    <a:lumOff val="60000"/>
                  </a:schemeClr>
                </a:solidFill>
                <a:latin typeface="+mj-lt"/>
              </a:rPr>
              <a:t>Feasibility Study</a:t>
            </a:r>
            <a:endParaRPr lang="en-IN" sz="3200" dirty="0">
              <a:solidFill>
                <a:schemeClr val="bg2">
                  <a:lumMod val="40000"/>
                  <a:lumOff val="60000"/>
                </a:schemeClr>
              </a:solidFill>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815459" y="1205235"/>
            <a:ext cx="4441500" cy="572700"/>
          </a:xfrm>
          <a:prstGeom prst="rect">
            <a:avLst/>
          </a:prstGeom>
        </p:spPr>
        <p:txBody>
          <a:bodyPr spcFirstLastPara="1" wrap="square" lIns="91425" tIns="91425" rIns="91425" bIns="91425" anchor="ctr" anchorCtr="0">
            <a:noAutofit/>
          </a:bodyPr>
          <a:lstStyle/>
          <a:p>
            <a:pPr marL="0" lvl="0" indent="0"/>
            <a:r>
              <a:rPr lang="en-US" dirty="0"/>
              <a:t>Software Requirement </a:t>
            </a:r>
          </a:p>
        </p:txBody>
      </p:sp>
      <p:sp>
        <p:nvSpPr>
          <p:cNvPr id="586" name="Google Shape;586;p50"/>
          <p:cNvSpPr txBox="1">
            <a:spLocks noGrp="1"/>
          </p:cNvSpPr>
          <p:nvPr>
            <p:ph type="subTitle" idx="1"/>
          </p:nvPr>
        </p:nvSpPr>
        <p:spPr>
          <a:xfrm>
            <a:off x="715125" y="1995698"/>
            <a:ext cx="4519532" cy="1416576"/>
          </a:xfrm>
          <a:prstGeom prst="rect">
            <a:avLst/>
          </a:prstGeom>
        </p:spPr>
        <p:txBody>
          <a:bodyPr spcFirstLastPara="1" wrap="square" lIns="91425" tIns="91425" rIns="91425" bIns="91425" anchor="ctr" anchorCtr="0">
            <a:noAutofit/>
          </a:bodyPr>
          <a:lstStyle/>
          <a:p>
            <a:pPr lvl="0" algn="l">
              <a:buFont typeface="Wingdings" panose="05000000000000000000" pitchFamily="2" charset="2"/>
              <a:buChar char="q"/>
            </a:pPr>
            <a:r>
              <a:rPr lang="en-US" dirty="0"/>
              <a:t>Operating System : Window 7 or Above.</a:t>
            </a:r>
            <a:endParaRPr lang="en-IN" dirty="0"/>
          </a:p>
          <a:p>
            <a:pPr lvl="0" algn="l">
              <a:buFont typeface="Wingdings" panose="05000000000000000000" pitchFamily="2" charset="2"/>
              <a:buChar char="q"/>
            </a:pPr>
            <a:r>
              <a:rPr lang="en-US" dirty="0"/>
              <a:t>Languages : HTML, CSS, JS,PHP.</a:t>
            </a:r>
            <a:endParaRPr lang="en-IN" dirty="0"/>
          </a:p>
          <a:p>
            <a:pPr lvl="0" algn="l">
              <a:buFont typeface="Wingdings" panose="05000000000000000000" pitchFamily="2" charset="2"/>
              <a:buChar char="q"/>
            </a:pPr>
            <a:r>
              <a:rPr lang="en-US" dirty="0"/>
              <a:t>Database : MySQL</a:t>
            </a:r>
            <a:endParaRPr lang="en-IN" dirty="0"/>
          </a:p>
          <a:p>
            <a:pPr lvl="0" algn="l">
              <a:buFont typeface="Wingdings" panose="05000000000000000000" pitchFamily="2" charset="2"/>
              <a:buChar char="q"/>
            </a:pPr>
            <a:r>
              <a:rPr lang="en-US" dirty="0"/>
              <a:t>Server : XAMPP enabled with Apache and MySQL</a:t>
            </a:r>
            <a:endParaRPr lang="en-IN" dirty="0"/>
          </a:p>
          <a:p>
            <a:pPr lvl="0" algn="l">
              <a:buFont typeface="Wingdings" panose="05000000000000000000" pitchFamily="2" charset="2"/>
              <a:buChar char="q"/>
            </a:pPr>
            <a:r>
              <a:rPr lang="en-US" dirty="0"/>
              <a:t>Browser : Chrome.</a:t>
            </a:r>
            <a:endParaRPr lang="en-IN" dirty="0"/>
          </a:p>
          <a:p>
            <a:pPr lvl="0" algn="l">
              <a:buFont typeface="Wingdings" panose="05000000000000000000" pitchFamily="2" charset="2"/>
              <a:buChar char="q"/>
            </a:pPr>
            <a:r>
              <a:rPr lang="en-US" dirty="0"/>
              <a:t>Text Editor : Sublime Text / VS Code etc.</a:t>
            </a:r>
            <a:endParaRPr lang="en-IN" dirty="0"/>
          </a:p>
        </p:txBody>
      </p:sp>
      <p:pic>
        <p:nvPicPr>
          <p:cNvPr id="587" name="Google Shape;587;p50"/>
          <p:cNvPicPr preferRelativeResize="0"/>
          <p:nvPr/>
        </p:nvPicPr>
        <p:blipFill>
          <a:blip r:embed="rId3">
            <a:alphaModFix/>
          </a:blip>
          <a:stretch>
            <a:fillRect/>
          </a:stretch>
        </p:blipFill>
        <p:spPr>
          <a:xfrm>
            <a:off x="5393550" y="152400"/>
            <a:ext cx="3035459" cy="4838701"/>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1000"/>
                                        <p:tgtEl>
                                          <p:spTgt spid="585"/>
                                        </p:tgtEl>
                                      </p:cBhvr>
                                    </p:animEffect>
                                    <p:anim calcmode="lin" valueType="num">
                                      <p:cBhvr>
                                        <p:cTn id="8" dur="1000" fill="hold"/>
                                        <p:tgtEl>
                                          <p:spTgt spid="585"/>
                                        </p:tgtEl>
                                        <p:attrNameLst>
                                          <p:attrName>ppt_x</p:attrName>
                                        </p:attrNameLst>
                                      </p:cBhvr>
                                      <p:tavLst>
                                        <p:tav tm="0">
                                          <p:val>
                                            <p:strVal val="#ppt_x"/>
                                          </p:val>
                                        </p:tav>
                                        <p:tav tm="100000">
                                          <p:val>
                                            <p:strVal val="#ppt_x"/>
                                          </p:val>
                                        </p:tav>
                                      </p:tavLst>
                                    </p:anim>
                                    <p:anim calcmode="lin" valueType="num">
                                      <p:cBhvr>
                                        <p:cTn id="9" dur="1000" fill="hold"/>
                                        <p:tgtEl>
                                          <p:spTgt spid="5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86">
                                            <p:txEl>
                                              <p:pRg st="0" end="0"/>
                                            </p:txEl>
                                          </p:spTgt>
                                        </p:tgtEl>
                                        <p:attrNameLst>
                                          <p:attrName>style.visibility</p:attrName>
                                        </p:attrNameLst>
                                      </p:cBhvr>
                                      <p:to>
                                        <p:strVal val="visible"/>
                                      </p:to>
                                    </p:set>
                                    <p:anim calcmode="lin" valueType="num">
                                      <p:cBhvr additive="base">
                                        <p:cTn id="14" dur="500" fill="hold"/>
                                        <p:tgtEl>
                                          <p:spTgt spid="58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86">
                                            <p:txEl>
                                              <p:pRg st="1" end="1"/>
                                            </p:txEl>
                                          </p:spTgt>
                                        </p:tgtEl>
                                        <p:attrNameLst>
                                          <p:attrName>style.visibility</p:attrName>
                                        </p:attrNameLst>
                                      </p:cBhvr>
                                      <p:to>
                                        <p:strVal val="visible"/>
                                      </p:to>
                                    </p:set>
                                    <p:anim calcmode="lin" valueType="num">
                                      <p:cBhvr additive="base">
                                        <p:cTn id="20" dur="500" fill="hold"/>
                                        <p:tgtEl>
                                          <p:spTgt spid="586">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86">
                                            <p:txEl>
                                              <p:pRg st="2" end="2"/>
                                            </p:txEl>
                                          </p:spTgt>
                                        </p:tgtEl>
                                        <p:attrNameLst>
                                          <p:attrName>style.visibility</p:attrName>
                                        </p:attrNameLst>
                                      </p:cBhvr>
                                      <p:to>
                                        <p:strVal val="visible"/>
                                      </p:to>
                                    </p:set>
                                    <p:anim calcmode="lin" valueType="num">
                                      <p:cBhvr additive="base">
                                        <p:cTn id="26" dur="500" fill="hold"/>
                                        <p:tgtEl>
                                          <p:spTgt spid="58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86">
                                            <p:txEl>
                                              <p:pRg st="3" end="3"/>
                                            </p:txEl>
                                          </p:spTgt>
                                        </p:tgtEl>
                                        <p:attrNameLst>
                                          <p:attrName>style.visibility</p:attrName>
                                        </p:attrNameLst>
                                      </p:cBhvr>
                                      <p:to>
                                        <p:strVal val="visible"/>
                                      </p:to>
                                    </p:set>
                                    <p:anim calcmode="lin" valueType="num">
                                      <p:cBhvr additive="base">
                                        <p:cTn id="32" dur="500" fill="hold"/>
                                        <p:tgtEl>
                                          <p:spTgt spid="58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86">
                                            <p:txEl>
                                              <p:pRg st="4" end="4"/>
                                            </p:txEl>
                                          </p:spTgt>
                                        </p:tgtEl>
                                        <p:attrNameLst>
                                          <p:attrName>style.visibility</p:attrName>
                                        </p:attrNameLst>
                                      </p:cBhvr>
                                      <p:to>
                                        <p:strVal val="visible"/>
                                      </p:to>
                                    </p:set>
                                    <p:anim calcmode="lin" valueType="num">
                                      <p:cBhvr additive="base">
                                        <p:cTn id="38" dur="500" fill="hold"/>
                                        <p:tgtEl>
                                          <p:spTgt spid="586">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86">
                                            <p:txEl>
                                              <p:pRg st="5" end="5"/>
                                            </p:txEl>
                                          </p:spTgt>
                                        </p:tgtEl>
                                        <p:attrNameLst>
                                          <p:attrName>style.visibility</p:attrName>
                                        </p:attrNameLst>
                                      </p:cBhvr>
                                      <p:to>
                                        <p:strVal val="visible"/>
                                      </p:to>
                                    </p:set>
                                    <p:anim calcmode="lin" valueType="num">
                                      <p:cBhvr additive="base">
                                        <p:cTn id="44" dur="500" fill="hold"/>
                                        <p:tgtEl>
                                          <p:spTgt spid="586">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8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p:bldP spid="58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234169" y="867433"/>
            <a:ext cx="4560850" cy="4429397"/>
          </a:xfrm>
          <a:prstGeom prst="rect">
            <a:avLst/>
          </a:prstGeom>
          <a:noFill/>
          <a:ln>
            <a:noFill/>
          </a:ln>
        </p:spPr>
      </p:pic>
      <p:sp>
        <p:nvSpPr>
          <p:cNvPr id="465" name="Google Shape;465;p42"/>
          <p:cNvSpPr txBox="1">
            <a:spLocks noGrp="1"/>
          </p:cNvSpPr>
          <p:nvPr>
            <p:ph type="subTitle" idx="3"/>
          </p:nvPr>
        </p:nvSpPr>
        <p:spPr>
          <a:xfrm>
            <a:off x="4772717" y="1801918"/>
            <a:ext cx="4109139" cy="1480837"/>
          </a:xfrm>
          <a:prstGeom prst="rect">
            <a:avLst/>
          </a:prstGeom>
        </p:spPr>
        <p:txBody>
          <a:bodyPr spcFirstLastPara="1" wrap="square" lIns="91425" tIns="91425" rIns="91425" bIns="91425" anchor="ctr" anchorCtr="0">
            <a:noAutofit/>
          </a:bodyPr>
          <a:lstStyle/>
          <a:p>
            <a:pPr lvl="0" algn="l">
              <a:buFont typeface="Wingdings" panose="05000000000000000000" pitchFamily="2" charset="2"/>
              <a:buChar char="q"/>
            </a:pPr>
            <a:r>
              <a:rPr lang="en-US" dirty="0">
                <a:latin typeface="+mj-lt"/>
              </a:rPr>
              <a:t>Processor : Intel core i3 </a:t>
            </a:r>
            <a:endParaRPr lang="en-IN" dirty="0">
              <a:latin typeface="+mj-lt"/>
            </a:endParaRPr>
          </a:p>
          <a:p>
            <a:pPr lvl="0" algn="l">
              <a:buFont typeface="Wingdings" panose="05000000000000000000" pitchFamily="2" charset="2"/>
              <a:buChar char="q"/>
            </a:pPr>
            <a:r>
              <a:rPr lang="en-US" dirty="0">
                <a:latin typeface="+mj-lt"/>
              </a:rPr>
              <a:t>RAM :  4 GB or Above</a:t>
            </a:r>
            <a:endParaRPr lang="en-IN" dirty="0">
              <a:latin typeface="+mj-lt"/>
            </a:endParaRPr>
          </a:p>
          <a:p>
            <a:pPr lvl="0" algn="l">
              <a:buFont typeface="Wingdings" panose="05000000000000000000" pitchFamily="2" charset="2"/>
              <a:buChar char="q"/>
            </a:pPr>
            <a:r>
              <a:rPr lang="en-US" dirty="0">
                <a:latin typeface="+mj-lt"/>
              </a:rPr>
              <a:t>Hard Drive : 500 GB or Above</a:t>
            </a:r>
            <a:endParaRPr lang="en-IN" dirty="0">
              <a:latin typeface="+mj-lt"/>
            </a:endParaRPr>
          </a:p>
          <a:p>
            <a:pPr lvl="0" algn="l">
              <a:buFont typeface="Wingdings" panose="05000000000000000000" pitchFamily="2" charset="2"/>
              <a:buChar char="q"/>
            </a:pPr>
            <a:r>
              <a:rPr lang="en-US" dirty="0">
                <a:latin typeface="+mj-lt"/>
              </a:rPr>
              <a:t>64 bit Operating System</a:t>
            </a:r>
            <a:endParaRPr lang="en-IN" dirty="0">
              <a:latin typeface="+mj-lt"/>
            </a:endParaRPr>
          </a:p>
        </p:txBody>
      </p:sp>
      <p:sp>
        <p:nvSpPr>
          <p:cNvPr id="466" name="Google Shape;466;p42"/>
          <p:cNvSpPr txBox="1">
            <a:spLocks noGrp="1"/>
          </p:cNvSpPr>
          <p:nvPr>
            <p:ph type="subTitle" idx="1"/>
          </p:nvPr>
        </p:nvSpPr>
        <p:spPr>
          <a:xfrm>
            <a:off x="4566561" y="1389031"/>
            <a:ext cx="3739727" cy="414900"/>
          </a:xfrm>
          <a:prstGeom prst="rect">
            <a:avLst/>
          </a:prstGeom>
        </p:spPr>
        <p:txBody>
          <a:bodyPr spcFirstLastPara="1" wrap="square" lIns="91425" tIns="91425" rIns="91425" bIns="91425" anchor="ctr" anchorCtr="0">
            <a:noAutofit/>
          </a:bodyPr>
          <a:lstStyle/>
          <a:p>
            <a:pPr lvl="0"/>
            <a:r>
              <a:rPr lang="en-US" sz="2400" b="1" dirty="0" smtClean="0">
                <a:latin typeface="+mj-lt"/>
              </a:rPr>
              <a:t>Hardware Requirement </a:t>
            </a:r>
            <a:endParaRPr lang="en-IN" sz="2400" dirty="0">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Effect transition="in" filter="fade">
                                      <p:cBhvr>
                                        <p:cTn id="7" dur="1000"/>
                                        <p:tgtEl>
                                          <p:spTgt spid="466">
                                            <p:txEl>
                                              <p:pRg st="0" end="0"/>
                                            </p:txEl>
                                          </p:spTgt>
                                        </p:tgtEl>
                                      </p:cBhvr>
                                    </p:animEffect>
                                    <p:anim calcmode="lin" valueType="num">
                                      <p:cBhvr>
                                        <p:cTn id="8" dur="1000" fill="hold"/>
                                        <p:tgtEl>
                                          <p:spTgt spid="4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65">
                                            <p:txEl>
                                              <p:pRg st="0" end="0"/>
                                            </p:txEl>
                                          </p:spTgt>
                                        </p:tgtEl>
                                        <p:attrNameLst>
                                          <p:attrName>style.visibility</p:attrName>
                                        </p:attrNameLst>
                                      </p:cBhvr>
                                      <p:to>
                                        <p:strVal val="visible"/>
                                      </p:to>
                                    </p:set>
                                    <p:anim calcmode="lin" valueType="num">
                                      <p:cBhvr additive="base">
                                        <p:cTn id="14" dur="500" fill="hold"/>
                                        <p:tgtEl>
                                          <p:spTgt spid="46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65">
                                            <p:txEl>
                                              <p:pRg st="1" end="1"/>
                                            </p:txEl>
                                          </p:spTgt>
                                        </p:tgtEl>
                                        <p:attrNameLst>
                                          <p:attrName>style.visibility</p:attrName>
                                        </p:attrNameLst>
                                      </p:cBhvr>
                                      <p:to>
                                        <p:strVal val="visible"/>
                                      </p:to>
                                    </p:set>
                                    <p:anim calcmode="lin" valueType="num">
                                      <p:cBhvr additive="base">
                                        <p:cTn id="20" dur="500" fill="hold"/>
                                        <p:tgtEl>
                                          <p:spTgt spid="46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6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65">
                                            <p:txEl>
                                              <p:pRg st="2" end="2"/>
                                            </p:txEl>
                                          </p:spTgt>
                                        </p:tgtEl>
                                        <p:attrNameLst>
                                          <p:attrName>style.visibility</p:attrName>
                                        </p:attrNameLst>
                                      </p:cBhvr>
                                      <p:to>
                                        <p:strVal val="visible"/>
                                      </p:to>
                                    </p:set>
                                    <p:anim calcmode="lin" valueType="num">
                                      <p:cBhvr additive="base">
                                        <p:cTn id="26" dur="500" fill="hold"/>
                                        <p:tgtEl>
                                          <p:spTgt spid="465">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65">
                                            <p:txEl>
                                              <p:pRg st="3" end="3"/>
                                            </p:txEl>
                                          </p:spTgt>
                                        </p:tgtEl>
                                        <p:attrNameLst>
                                          <p:attrName>style.visibility</p:attrName>
                                        </p:attrNameLst>
                                      </p:cBhvr>
                                      <p:to>
                                        <p:strVal val="visible"/>
                                      </p:to>
                                    </p:set>
                                    <p:anim calcmode="lin" valueType="num">
                                      <p:cBhvr additive="base">
                                        <p:cTn id="32" dur="500" fill="hold"/>
                                        <p:tgtEl>
                                          <p:spTgt spid="465">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6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build="p"/>
      <p:bldP spid="46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4"/>
          <p:cNvSpPr txBox="1">
            <a:spLocks noGrp="1"/>
          </p:cNvSpPr>
          <p:nvPr>
            <p:ph type="title" idx="8"/>
          </p:nvPr>
        </p:nvSpPr>
        <p:spPr>
          <a:xfrm>
            <a:off x="697698" y="411572"/>
            <a:ext cx="7704000" cy="572700"/>
          </a:xfrm>
          <a:prstGeom prst="rect">
            <a:avLst/>
          </a:prstGeom>
        </p:spPr>
        <p:txBody>
          <a:bodyPr spcFirstLastPara="1" wrap="square" lIns="91425" tIns="91425" rIns="91425" bIns="91425" anchor="ctr" anchorCtr="0">
            <a:noAutofit/>
          </a:bodyPr>
          <a:lstStyle/>
          <a:p>
            <a:pPr lvl="0"/>
            <a:r>
              <a:rPr lang="en-US" dirty="0" smtClean="0"/>
              <a:t>MODULES</a:t>
            </a:r>
            <a:endParaRPr lang="en-US" dirty="0"/>
          </a:p>
        </p:txBody>
      </p:sp>
      <p:sp>
        <p:nvSpPr>
          <p:cNvPr id="6" name="Title 5"/>
          <p:cNvSpPr>
            <a:spLocks noGrp="1"/>
          </p:cNvSpPr>
          <p:nvPr>
            <p:ph type="title"/>
          </p:nvPr>
        </p:nvSpPr>
        <p:spPr>
          <a:xfrm>
            <a:off x="947856" y="1772056"/>
            <a:ext cx="7487295" cy="3034116"/>
          </a:xfrm>
        </p:spPr>
        <p:txBody>
          <a:bodyPr>
            <a:normAutofit fontScale="90000"/>
          </a:bodyPr>
          <a:lstStyle/>
          <a:p>
            <a:r>
              <a:rPr lang="en-US" sz="1800" b="1" dirty="0" smtClean="0">
                <a:latin typeface="+mj-lt"/>
              </a:rPr>
              <a:t>Admin</a:t>
            </a:r>
            <a:r>
              <a:rPr lang="en-IN" sz="1800" dirty="0">
                <a:latin typeface="+mj-lt"/>
              </a:rPr>
              <a:t/>
            </a:r>
            <a:br>
              <a:rPr lang="en-IN" sz="1800" dirty="0">
                <a:latin typeface="+mj-lt"/>
              </a:rPr>
            </a:br>
            <a:r>
              <a:rPr lang="en-US" sz="1800" dirty="0">
                <a:latin typeface="+mj-lt"/>
              </a:rPr>
              <a:t>Admin can manage both donors and acceptors. Each member donor and acceptor is given a user id and password, which identifies him </a:t>
            </a:r>
            <a:r>
              <a:rPr lang="en-US" sz="1800" dirty="0" smtClean="0">
                <a:latin typeface="+mj-lt"/>
              </a:rPr>
              <a:t>uniquely.</a:t>
            </a:r>
            <a:r>
              <a:rPr lang="en-IN" sz="1800" dirty="0">
                <a:latin typeface="+mj-lt"/>
              </a:rPr>
              <a:t/>
            </a:r>
            <a:br>
              <a:rPr lang="en-IN" sz="1800" dirty="0">
                <a:latin typeface="+mj-lt"/>
              </a:rPr>
            </a:br>
            <a:r>
              <a:rPr lang="en-US" sz="1800" b="1" dirty="0" smtClean="0">
                <a:latin typeface="+mj-lt"/>
              </a:rPr>
              <a:t>Home Page</a:t>
            </a:r>
            <a:r>
              <a:rPr lang="en-US" sz="1800" dirty="0" smtClean="0">
                <a:latin typeface="+mj-lt"/>
              </a:rPr>
              <a:t/>
            </a:r>
            <a:br>
              <a:rPr lang="en-US" sz="1800" dirty="0" smtClean="0">
                <a:latin typeface="+mj-lt"/>
              </a:rPr>
            </a:br>
            <a:r>
              <a:rPr lang="en-US" sz="1800" dirty="0" smtClean="0">
                <a:latin typeface="+mj-lt"/>
              </a:rPr>
              <a:t>The </a:t>
            </a:r>
            <a:r>
              <a:rPr lang="en-US" sz="1800" dirty="0">
                <a:latin typeface="+mj-lt"/>
              </a:rPr>
              <a:t>page where the system users will be redirected offer logging into the blood bank management system. This </a:t>
            </a:r>
            <a:r>
              <a:rPr lang="en-US" sz="1800" dirty="0" smtClean="0">
                <a:latin typeface="+mj-lt"/>
              </a:rPr>
              <a:t>page</a:t>
            </a:r>
            <a:r>
              <a:rPr lang="en-IN" sz="1800" dirty="0">
                <a:latin typeface="+mj-lt"/>
              </a:rPr>
              <a:t> </a:t>
            </a:r>
            <a:r>
              <a:rPr lang="en-US" sz="1800" dirty="0" smtClean="0">
                <a:latin typeface="+mj-lt"/>
              </a:rPr>
              <a:t>displays </a:t>
            </a:r>
            <a:r>
              <a:rPr lang="en-US" sz="1800" dirty="0">
                <a:latin typeface="+mj-lt"/>
              </a:rPr>
              <a:t>the available volume of each blood group and </a:t>
            </a:r>
            <a:r>
              <a:rPr lang="en-US" sz="1800" dirty="0" smtClean="0">
                <a:latin typeface="+mj-lt"/>
              </a:rPr>
              <a:t>also</a:t>
            </a:r>
            <a:r>
              <a:rPr lang="en-IN" sz="1800" dirty="0">
                <a:latin typeface="+mj-lt"/>
              </a:rPr>
              <a:t> </a:t>
            </a:r>
            <a:r>
              <a:rPr lang="en-US" sz="1800" dirty="0" smtClean="0">
                <a:latin typeface="+mj-lt"/>
              </a:rPr>
              <a:t>displays </a:t>
            </a:r>
            <a:r>
              <a:rPr lang="en-US" sz="1800" dirty="0">
                <a:latin typeface="+mj-lt"/>
              </a:rPr>
              <a:t>the system data summary</a:t>
            </a:r>
            <a:r>
              <a:rPr lang="en-US" sz="1800" dirty="0" smtClean="0">
                <a:latin typeface="+mj-lt"/>
              </a:rPr>
              <a:t>.</a:t>
            </a:r>
            <a:r>
              <a:rPr lang="en-IN" sz="1800" dirty="0">
                <a:latin typeface="+mj-lt"/>
              </a:rPr>
              <a:t/>
            </a:r>
            <a:br>
              <a:rPr lang="en-IN" sz="1800" dirty="0">
                <a:latin typeface="+mj-lt"/>
              </a:rPr>
            </a:br>
            <a:r>
              <a:rPr lang="en-US" sz="1800" b="1" dirty="0">
                <a:latin typeface="+mj-lt"/>
              </a:rPr>
              <a:t>Donor </a:t>
            </a:r>
            <a:r>
              <a:rPr lang="en-US" sz="1800" b="1" dirty="0" smtClean="0">
                <a:latin typeface="+mj-lt"/>
              </a:rPr>
              <a:t>Registration</a:t>
            </a:r>
            <a:r>
              <a:rPr lang="en-IN" sz="1800" dirty="0">
                <a:latin typeface="+mj-lt"/>
              </a:rPr>
              <a:t/>
            </a:r>
            <a:br>
              <a:rPr lang="en-IN" sz="1800" dirty="0">
                <a:latin typeface="+mj-lt"/>
              </a:rPr>
            </a:br>
            <a:r>
              <a:rPr lang="en-US" sz="1800" dirty="0">
                <a:latin typeface="+mj-lt"/>
              </a:rPr>
              <a:t>In this module, people who are interested in donating blood get registered in my website and give his overall details related to him, i.e. he fills in a registration form by giving the total details such as name, blood group, telephone numbers, email address, etc. He was also given two fields’ username and password to such that he was a registered donor and he can enter the login form with his username and password</a:t>
            </a:r>
            <a:r>
              <a:rPr lang="en-US" sz="1800" dirty="0" smtClean="0">
                <a:latin typeface="+mj-lt"/>
              </a:rPr>
              <a:t>.</a:t>
            </a:r>
            <a:br>
              <a:rPr lang="en-US" sz="1800" dirty="0" smtClean="0">
                <a:latin typeface="+mj-lt"/>
              </a:rPr>
            </a:br>
            <a:r>
              <a:rPr lang="en-US" sz="1800" b="1" dirty="0"/>
              <a:t>Requests Page</a:t>
            </a:r>
            <a:r>
              <a:rPr lang="en-US" sz="1800" dirty="0"/>
              <a:t/>
            </a:r>
            <a:br>
              <a:rPr lang="en-US" sz="1800" dirty="0"/>
            </a:br>
            <a:r>
              <a:rPr lang="en-US" sz="1800" dirty="0"/>
              <a:t>The page where all blood requests are listed and managed.</a:t>
            </a:r>
            <a:r>
              <a:rPr lang="en-IN" sz="1800" dirty="0">
                <a:latin typeface="+mj-lt"/>
              </a:rPr>
              <a:t/>
            </a:r>
            <a:br>
              <a:rPr lang="en-IN" sz="1800" dirty="0">
                <a:latin typeface="+mj-lt"/>
              </a:rPr>
            </a:br>
            <a:r>
              <a:rPr lang="en-IN" sz="1600" dirty="0">
                <a:latin typeface="+mj-lt"/>
              </a:rPr>
              <a:t/>
            </a:r>
            <a:br>
              <a:rPr lang="en-IN" sz="1600" dirty="0">
                <a:latin typeface="+mj-lt"/>
              </a:rPr>
            </a:br>
            <a:r>
              <a:rPr lang="en-IN" sz="1600" dirty="0">
                <a:latin typeface="+mj-lt"/>
              </a:rPr>
              <a:t/>
            </a:r>
            <a:br>
              <a:rPr lang="en-IN" sz="1600" dirty="0">
                <a:latin typeface="+mj-lt"/>
              </a:rPr>
            </a:br>
            <a:endParaRPr lang="en-IN" sz="1600" dirty="0">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2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52"/>
          <p:cNvCxnSpPr/>
          <p:nvPr/>
        </p:nvCxnSpPr>
        <p:spPr>
          <a:xfrm>
            <a:off x="5316134" y="2104185"/>
            <a:ext cx="2660400" cy="0"/>
          </a:xfrm>
          <a:prstGeom prst="straightConnector1">
            <a:avLst/>
          </a:prstGeom>
          <a:noFill/>
          <a:ln w="19050" cap="flat" cmpd="sng">
            <a:solidFill>
              <a:schemeClr val="accent5"/>
            </a:solidFill>
            <a:prstDash val="solid"/>
            <a:round/>
            <a:headEnd type="none" w="med" len="med"/>
            <a:tailEnd type="none" w="med" len="med"/>
          </a:ln>
        </p:spPr>
      </p:cxnSp>
      <p:cxnSp>
        <p:nvCxnSpPr>
          <p:cNvPr id="657" name="Google Shape;657;p52"/>
          <p:cNvCxnSpPr/>
          <p:nvPr/>
        </p:nvCxnSpPr>
        <p:spPr>
          <a:xfrm>
            <a:off x="1400034" y="2104185"/>
            <a:ext cx="2660400" cy="0"/>
          </a:xfrm>
          <a:prstGeom prst="straightConnector1">
            <a:avLst/>
          </a:prstGeom>
          <a:noFill/>
          <a:ln w="19050" cap="flat" cmpd="sng">
            <a:solidFill>
              <a:schemeClr val="accent5"/>
            </a:solidFill>
            <a:prstDash val="solid"/>
            <a:round/>
            <a:headEnd type="none" w="med" len="med"/>
            <a:tailEnd type="none" w="med" len="med"/>
          </a:ln>
        </p:spPr>
      </p:cxnSp>
      <p:sp>
        <p:nvSpPr>
          <p:cNvPr id="658" name="Google Shape;658;p52"/>
          <p:cNvSpPr txBox="1">
            <a:spLocks noGrp="1"/>
          </p:cNvSpPr>
          <p:nvPr>
            <p:ph type="title"/>
          </p:nvPr>
        </p:nvSpPr>
        <p:spPr>
          <a:xfrm>
            <a:off x="715050" y="665397"/>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BLOOD GROUPS</a:t>
            </a:r>
            <a:endParaRPr dirty="0"/>
          </a:p>
        </p:txBody>
      </p:sp>
      <p:grpSp>
        <p:nvGrpSpPr>
          <p:cNvPr id="659" name="Google Shape;659;p52"/>
          <p:cNvGrpSpPr/>
          <p:nvPr/>
        </p:nvGrpSpPr>
        <p:grpSpPr>
          <a:xfrm>
            <a:off x="704709" y="1561610"/>
            <a:ext cx="737325" cy="954600"/>
            <a:chOff x="715100" y="2098475"/>
            <a:chExt cx="737325" cy="954600"/>
          </a:xfrm>
        </p:grpSpPr>
        <p:sp>
          <p:nvSpPr>
            <p:cNvPr id="660" name="Google Shape;660;p52"/>
            <p:cNvSpPr/>
            <p:nvPr/>
          </p:nvSpPr>
          <p:spPr>
            <a:xfrm>
              <a:off x="715100" y="2098475"/>
              <a:ext cx="737325" cy="954000"/>
            </a:xfrm>
            <a:custGeom>
              <a:avLst/>
              <a:gdLst/>
              <a:ahLst/>
              <a:cxnLst/>
              <a:rect l="l" t="t" r="r" b="b"/>
              <a:pathLst>
                <a:path w="29493" h="38160" extrusionOk="0">
                  <a:moveTo>
                    <a:pt x="14705" y="0"/>
                  </a:moveTo>
                  <a:cubicBezTo>
                    <a:pt x="14300" y="262"/>
                    <a:pt x="13919" y="548"/>
                    <a:pt x="13526" y="846"/>
                  </a:cubicBezTo>
                  <a:cubicBezTo>
                    <a:pt x="13478" y="881"/>
                    <a:pt x="13443" y="917"/>
                    <a:pt x="13395" y="953"/>
                  </a:cubicBezTo>
                  <a:cubicBezTo>
                    <a:pt x="13085" y="1203"/>
                    <a:pt x="12788" y="1453"/>
                    <a:pt x="12490" y="1739"/>
                  </a:cubicBezTo>
                  <a:cubicBezTo>
                    <a:pt x="9871" y="4036"/>
                    <a:pt x="7585" y="6501"/>
                    <a:pt x="5680" y="9108"/>
                  </a:cubicBezTo>
                  <a:cubicBezTo>
                    <a:pt x="3465" y="12109"/>
                    <a:pt x="1870" y="15228"/>
                    <a:pt x="929" y="18348"/>
                  </a:cubicBezTo>
                  <a:cubicBezTo>
                    <a:pt x="441" y="20003"/>
                    <a:pt x="131" y="21693"/>
                    <a:pt x="36" y="23408"/>
                  </a:cubicBezTo>
                  <a:cubicBezTo>
                    <a:pt x="0" y="24241"/>
                    <a:pt x="12" y="25110"/>
                    <a:pt x="72" y="25980"/>
                  </a:cubicBezTo>
                  <a:cubicBezTo>
                    <a:pt x="143" y="26873"/>
                    <a:pt x="262" y="27742"/>
                    <a:pt x="453"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64" y="38148"/>
                  </a:cubicBezTo>
                  <a:lnTo>
                    <a:pt x="15657" y="38148"/>
                  </a:lnTo>
                  <a:cubicBezTo>
                    <a:pt x="15681" y="38148"/>
                    <a:pt x="15705" y="38124"/>
                    <a:pt x="15717" y="38124"/>
                  </a:cubicBezTo>
                  <a:cubicBezTo>
                    <a:pt x="15812" y="38124"/>
                    <a:pt x="15907" y="38112"/>
                    <a:pt x="16014" y="38112"/>
                  </a:cubicBezTo>
                  <a:cubicBezTo>
                    <a:pt x="16193" y="38100"/>
                    <a:pt x="16372" y="38076"/>
                    <a:pt x="16538" y="38064"/>
                  </a:cubicBezTo>
                  <a:lnTo>
                    <a:pt x="16550" y="38064"/>
                  </a:lnTo>
                  <a:cubicBezTo>
                    <a:pt x="16622" y="38064"/>
                    <a:pt x="16693" y="38053"/>
                    <a:pt x="16764" y="38053"/>
                  </a:cubicBezTo>
                  <a:cubicBezTo>
                    <a:pt x="16788" y="38053"/>
                    <a:pt x="16800" y="38041"/>
                    <a:pt x="16836" y="38041"/>
                  </a:cubicBezTo>
                  <a:cubicBezTo>
                    <a:pt x="16872" y="38041"/>
                    <a:pt x="16907" y="38017"/>
                    <a:pt x="16955" y="38017"/>
                  </a:cubicBezTo>
                  <a:lnTo>
                    <a:pt x="16967" y="38005"/>
                  </a:lnTo>
                  <a:cubicBezTo>
                    <a:pt x="17884" y="37898"/>
                    <a:pt x="18800" y="37743"/>
                    <a:pt x="19646" y="37517"/>
                  </a:cubicBezTo>
                  <a:cubicBezTo>
                    <a:pt x="21432" y="37040"/>
                    <a:pt x="22991" y="36326"/>
                    <a:pt x="24301" y="35397"/>
                  </a:cubicBezTo>
                  <a:cubicBezTo>
                    <a:pt x="25492" y="34564"/>
                    <a:pt x="26492" y="33588"/>
                    <a:pt x="27266" y="32480"/>
                  </a:cubicBezTo>
                  <a:cubicBezTo>
                    <a:pt x="28099" y="31290"/>
                    <a:pt x="28706" y="29921"/>
                    <a:pt x="29016" y="28516"/>
                  </a:cubicBezTo>
                  <a:cubicBezTo>
                    <a:pt x="29195" y="27718"/>
                    <a:pt x="29337" y="26861"/>
                    <a:pt x="29409" y="25968"/>
                  </a:cubicBezTo>
                  <a:cubicBezTo>
                    <a:pt x="29480" y="25075"/>
                    <a:pt x="29492" y="24217"/>
                    <a:pt x="29433" y="23384"/>
                  </a:cubicBezTo>
                  <a:cubicBezTo>
                    <a:pt x="29337" y="21670"/>
                    <a:pt x="29040" y="19967"/>
                    <a:pt x="28540"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715100" y="2144900"/>
              <a:ext cx="697725" cy="908175"/>
            </a:xfrm>
            <a:custGeom>
              <a:avLst/>
              <a:gdLst/>
              <a:ahLst/>
              <a:cxnLst/>
              <a:rect l="l" t="t" r="r" b="b"/>
              <a:pathLst>
                <a:path w="27909" h="36327" extrusionOk="0">
                  <a:moveTo>
                    <a:pt x="12347" y="1"/>
                  </a:moveTo>
                  <a:lnTo>
                    <a:pt x="12347" y="1"/>
                  </a:lnTo>
                  <a:cubicBezTo>
                    <a:pt x="9787" y="2251"/>
                    <a:pt x="7561" y="4680"/>
                    <a:pt x="5680" y="7216"/>
                  </a:cubicBezTo>
                  <a:cubicBezTo>
                    <a:pt x="3465" y="10228"/>
                    <a:pt x="1870" y="13336"/>
                    <a:pt x="941" y="16479"/>
                  </a:cubicBezTo>
                  <a:cubicBezTo>
                    <a:pt x="441" y="18134"/>
                    <a:pt x="131" y="19836"/>
                    <a:pt x="48" y="21539"/>
                  </a:cubicBezTo>
                  <a:cubicBezTo>
                    <a:pt x="0" y="22360"/>
                    <a:pt x="12" y="23230"/>
                    <a:pt x="72" y="24111"/>
                  </a:cubicBezTo>
                  <a:cubicBezTo>
                    <a:pt x="143" y="25004"/>
                    <a:pt x="262" y="25873"/>
                    <a:pt x="453" y="26659"/>
                  </a:cubicBezTo>
                  <a:cubicBezTo>
                    <a:pt x="774" y="28075"/>
                    <a:pt x="1382" y="29445"/>
                    <a:pt x="2215" y="30647"/>
                  </a:cubicBezTo>
                  <a:cubicBezTo>
                    <a:pt x="2989" y="31743"/>
                    <a:pt x="3989" y="32731"/>
                    <a:pt x="5180" y="33576"/>
                  </a:cubicBezTo>
                  <a:cubicBezTo>
                    <a:pt x="6489" y="34505"/>
                    <a:pt x="8061" y="35219"/>
                    <a:pt x="9835" y="35695"/>
                  </a:cubicBezTo>
                  <a:cubicBezTo>
                    <a:pt x="11383" y="36112"/>
                    <a:pt x="13062" y="36326"/>
                    <a:pt x="14824" y="36326"/>
                  </a:cubicBezTo>
                  <a:lnTo>
                    <a:pt x="15205" y="36326"/>
                  </a:lnTo>
                  <a:cubicBezTo>
                    <a:pt x="15371" y="36326"/>
                    <a:pt x="15526" y="36315"/>
                    <a:pt x="15669" y="36315"/>
                  </a:cubicBezTo>
                  <a:lnTo>
                    <a:pt x="15729" y="36315"/>
                  </a:lnTo>
                  <a:cubicBezTo>
                    <a:pt x="15824" y="36315"/>
                    <a:pt x="15919" y="36303"/>
                    <a:pt x="16014" y="36303"/>
                  </a:cubicBezTo>
                  <a:cubicBezTo>
                    <a:pt x="16264" y="36291"/>
                    <a:pt x="16514" y="36255"/>
                    <a:pt x="16788" y="36231"/>
                  </a:cubicBezTo>
                  <a:cubicBezTo>
                    <a:pt x="16836" y="36231"/>
                    <a:pt x="16860" y="36207"/>
                    <a:pt x="16907" y="36207"/>
                  </a:cubicBezTo>
                  <a:lnTo>
                    <a:pt x="16967" y="36196"/>
                  </a:lnTo>
                  <a:cubicBezTo>
                    <a:pt x="17919" y="36088"/>
                    <a:pt x="18824" y="35922"/>
                    <a:pt x="19670" y="35695"/>
                  </a:cubicBezTo>
                  <a:cubicBezTo>
                    <a:pt x="21456" y="35219"/>
                    <a:pt x="23027" y="34505"/>
                    <a:pt x="24337" y="33576"/>
                  </a:cubicBezTo>
                  <a:cubicBezTo>
                    <a:pt x="25527" y="32743"/>
                    <a:pt x="26516" y="31766"/>
                    <a:pt x="27290" y="30647"/>
                  </a:cubicBezTo>
                  <a:cubicBezTo>
                    <a:pt x="27516" y="30338"/>
                    <a:pt x="27706" y="30004"/>
                    <a:pt x="27909" y="29659"/>
                  </a:cubicBezTo>
                  <a:lnTo>
                    <a:pt x="27909" y="29659"/>
                  </a:lnTo>
                  <a:cubicBezTo>
                    <a:pt x="27706" y="29873"/>
                    <a:pt x="27504" y="30064"/>
                    <a:pt x="27290" y="30254"/>
                  </a:cubicBezTo>
                  <a:cubicBezTo>
                    <a:pt x="26325" y="31123"/>
                    <a:pt x="25242" y="31850"/>
                    <a:pt x="24063" y="32397"/>
                  </a:cubicBezTo>
                  <a:cubicBezTo>
                    <a:pt x="22884" y="32945"/>
                    <a:pt x="21622" y="33350"/>
                    <a:pt x="20324" y="33564"/>
                  </a:cubicBezTo>
                  <a:cubicBezTo>
                    <a:pt x="19569" y="33683"/>
                    <a:pt x="18793" y="33749"/>
                    <a:pt x="18016" y="33749"/>
                  </a:cubicBezTo>
                  <a:cubicBezTo>
                    <a:pt x="17470" y="33749"/>
                    <a:pt x="16924" y="33716"/>
                    <a:pt x="16383" y="33648"/>
                  </a:cubicBezTo>
                  <a:cubicBezTo>
                    <a:pt x="15729" y="33576"/>
                    <a:pt x="15074" y="33457"/>
                    <a:pt x="14431" y="33278"/>
                  </a:cubicBezTo>
                  <a:cubicBezTo>
                    <a:pt x="13800" y="33100"/>
                    <a:pt x="13157" y="32874"/>
                    <a:pt x="12550" y="32624"/>
                  </a:cubicBezTo>
                  <a:cubicBezTo>
                    <a:pt x="11919"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3" y="17800"/>
                  </a:cubicBezTo>
                  <a:cubicBezTo>
                    <a:pt x="5382" y="15252"/>
                    <a:pt x="6085" y="12776"/>
                    <a:pt x="6989"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126450" y="2147575"/>
              <a:ext cx="258100" cy="256025"/>
            </a:xfrm>
            <a:custGeom>
              <a:avLst/>
              <a:gdLst/>
              <a:ahLst/>
              <a:cxnLst/>
              <a:rect l="l" t="t" r="r" b="b"/>
              <a:pathLst>
                <a:path w="10324"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24" y="2346"/>
                    <a:pt x="8038"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1168725" y="2275875"/>
              <a:ext cx="173550" cy="25"/>
            </a:xfrm>
            <a:custGeom>
              <a:avLst/>
              <a:gdLst/>
              <a:ahLst/>
              <a:cxnLst/>
              <a:rect l="l" t="t" r="r" b="b"/>
              <a:pathLst>
                <a:path w="6942"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1255350"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955600" y="2456250"/>
              <a:ext cx="259300" cy="394125"/>
            </a:xfrm>
            <a:custGeom>
              <a:avLst/>
              <a:gdLst/>
              <a:ahLst/>
              <a:cxnLst/>
              <a:rect l="l" t="t" r="r" b="b"/>
              <a:pathLst>
                <a:path w="10372" h="15765" extrusionOk="0">
                  <a:moveTo>
                    <a:pt x="5228" y="3525"/>
                  </a:moveTo>
                  <a:cubicBezTo>
                    <a:pt x="5430" y="6144"/>
                    <a:pt x="5644" y="8347"/>
                    <a:pt x="5847" y="10133"/>
                  </a:cubicBezTo>
                  <a:lnTo>
                    <a:pt x="4442" y="10133"/>
                  </a:lnTo>
                  <a:cubicBezTo>
                    <a:pt x="4549" y="8740"/>
                    <a:pt x="4811" y="6537"/>
                    <a:pt x="5228" y="3525"/>
                  </a:cubicBezTo>
                  <a:close/>
                  <a:moveTo>
                    <a:pt x="2084" y="1"/>
                  </a:moveTo>
                  <a:lnTo>
                    <a:pt x="1" y="15764"/>
                  </a:lnTo>
                  <a:lnTo>
                    <a:pt x="4251" y="15764"/>
                  </a:lnTo>
                  <a:lnTo>
                    <a:pt x="4489" y="12931"/>
                  </a:lnTo>
                  <a:lnTo>
                    <a:pt x="5966" y="12931"/>
                  </a:lnTo>
                  <a:lnTo>
                    <a:pt x="6168" y="15764"/>
                  </a:lnTo>
                  <a:lnTo>
                    <a:pt x="10371" y="15764"/>
                  </a:lnTo>
                  <a:lnTo>
                    <a:pt x="8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52"/>
          <p:cNvGrpSpPr/>
          <p:nvPr/>
        </p:nvGrpSpPr>
        <p:grpSpPr>
          <a:xfrm>
            <a:off x="1701738" y="1561610"/>
            <a:ext cx="737600" cy="954600"/>
            <a:chOff x="1712129" y="2098475"/>
            <a:chExt cx="737600" cy="954600"/>
          </a:xfrm>
        </p:grpSpPr>
        <p:sp>
          <p:nvSpPr>
            <p:cNvPr id="667" name="Google Shape;667;p52"/>
            <p:cNvSpPr/>
            <p:nvPr/>
          </p:nvSpPr>
          <p:spPr>
            <a:xfrm>
              <a:off x="1712429" y="2098475"/>
              <a:ext cx="737300" cy="954000"/>
            </a:xfrm>
            <a:custGeom>
              <a:avLst/>
              <a:gdLst/>
              <a:ahLst/>
              <a:cxnLst/>
              <a:rect l="l" t="t" r="r" b="b"/>
              <a:pathLst>
                <a:path w="29492" h="38160" extrusionOk="0">
                  <a:moveTo>
                    <a:pt x="14704" y="0"/>
                  </a:moveTo>
                  <a:cubicBezTo>
                    <a:pt x="14311" y="262"/>
                    <a:pt x="13919" y="548"/>
                    <a:pt x="13538" y="846"/>
                  </a:cubicBezTo>
                  <a:cubicBezTo>
                    <a:pt x="13490" y="881"/>
                    <a:pt x="13442" y="917"/>
                    <a:pt x="13395" y="953"/>
                  </a:cubicBezTo>
                  <a:cubicBezTo>
                    <a:pt x="13085" y="1203"/>
                    <a:pt x="12787" y="1453"/>
                    <a:pt x="12490" y="1739"/>
                  </a:cubicBezTo>
                  <a:cubicBezTo>
                    <a:pt x="9870" y="4036"/>
                    <a:pt x="7596" y="6501"/>
                    <a:pt x="5691" y="9108"/>
                  </a:cubicBezTo>
                  <a:cubicBezTo>
                    <a:pt x="3477" y="12109"/>
                    <a:pt x="1881" y="15228"/>
                    <a:pt x="941" y="18348"/>
                  </a:cubicBezTo>
                  <a:cubicBezTo>
                    <a:pt x="453" y="20003"/>
                    <a:pt x="143" y="21693"/>
                    <a:pt x="48" y="23408"/>
                  </a:cubicBezTo>
                  <a:cubicBezTo>
                    <a:pt x="0" y="24241"/>
                    <a:pt x="24" y="25110"/>
                    <a:pt x="84" y="25980"/>
                  </a:cubicBezTo>
                  <a:cubicBezTo>
                    <a:pt x="155" y="26873"/>
                    <a:pt x="274" y="27742"/>
                    <a:pt x="465" y="28528"/>
                  </a:cubicBezTo>
                  <a:cubicBezTo>
                    <a:pt x="798" y="29944"/>
                    <a:pt x="1393" y="31325"/>
                    <a:pt x="2227" y="32504"/>
                  </a:cubicBezTo>
                  <a:cubicBezTo>
                    <a:pt x="3001" y="33600"/>
                    <a:pt x="3989" y="34588"/>
                    <a:pt x="5179" y="35421"/>
                  </a:cubicBezTo>
                  <a:cubicBezTo>
                    <a:pt x="6489" y="36338"/>
                    <a:pt x="8061" y="37040"/>
                    <a:pt x="9847" y="37529"/>
                  </a:cubicBezTo>
                  <a:cubicBezTo>
                    <a:pt x="11394" y="37945"/>
                    <a:pt x="13061" y="38160"/>
                    <a:pt x="14812" y="38160"/>
                  </a:cubicBezTo>
                  <a:lnTo>
                    <a:pt x="15204" y="38160"/>
                  </a:lnTo>
                  <a:cubicBezTo>
                    <a:pt x="15216" y="38160"/>
                    <a:pt x="15240" y="38148"/>
                    <a:pt x="15276" y="38148"/>
                  </a:cubicBezTo>
                  <a:lnTo>
                    <a:pt x="15657" y="38148"/>
                  </a:lnTo>
                  <a:cubicBezTo>
                    <a:pt x="15693" y="38148"/>
                    <a:pt x="15705" y="38124"/>
                    <a:pt x="15716" y="38124"/>
                  </a:cubicBezTo>
                  <a:cubicBezTo>
                    <a:pt x="15824" y="38124"/>
                    <a:pt x="15919" y="38112"/>
                    <a:pt x="16014" y="38112"/>
                  </a:cubicBezTo>
                  <a:cubicBezTo>
                    <a:pt x="16193" y="38100"/>
                    <a:pt x="16371" y="38076"/>
                    <a:pt x="16538" y="38064"/>
                  </a:cubicBezTo>
                  <a:lnTo>
                    <a:pt x="16550" y="38064"/>
                  </a:lnTo>
                  <a:cubicBezTo>
                    <a:pt x="16633" y="38064"/>
                    <a:pt x="16705" y="38053"/>
                    <a:pt x="16776" y="38053"/>
                  </a:cubicBezTo>
                  <a:cubicBezTo>
                    <a:pt x="16788" y="38053"/>
                    <a:pt x="16812" y="38041"/>
                    <a:pt x="16836" y="38041"/>
                  </a:cubicBezTo>
                  <a:cubicBezTo>
                    <a:pt x="16883" y="38041"/>
                    <a:pt x="16907" y="38017"/>
                    <a:pt x="16955" y="38017"/>
                  </a:cubicBezTo>
                  <a:lnTo>
                    <a:pt x="16967" y="38005"/>
                  </a:lnTo>
                  <a:cubicBezTo>
                    <a:pt x="17895" y="37898"/>
                    <a:pt x="18800" y="37743"/>
                    <a:pt x="19645" y="37517"/>
                  </a:cubicBezTo>
                  <a:cubicBezTo>
                    <a:pt x="21431" y="37040"/>
                    <a:pt x="23003" y="36326"/>
                    <a:pt x="24313" y="35397"/>
                  </a:cubicBezTo>
                  <a:cubicBezTo>
                    <a:pt x="25503" y="34564"/>
                    <a:pt x="26492" y="33588"/>
                    <a:pt x="27265" y="32480"/>
                  </a:cubicBezTo>
                  <a:cubicBezTo>
                    <a:pt x="28099" y="31290"/>
                    <a:pt x="28718"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91" y="6596"/>
                    <a:pt x="19824" y="4239"/>
                    <a:pt x="17419" y="2084"/>
                  </a:cubicBezTo>
                  <a:cubicBezTo>
                    <a:pt x="17312" y="1989"/>
                    <a:pt x="17229" y="1905"/>
                    <a:pt x="17121" y="1798"/>
                  </a:cubicBezTo>
                  <a:cubicBezTo>
                    <a:pt x="16633" y="1393"/>
                    <a:pt x="16157" y="1000"/>
                    <a:pt x="15657" y="607"/>
                  </a:cubicBezTo>
                  <a:lnTo>
                    <a:pt x="15443"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a:off x="1712129" y="2144900"/>
              <a:ext cx="697725" cy="908175"/>
            </a:xfrm>
            <a:custGeom>
              <a:avLst/>
              <a:gdLst/>
              <a:ahLst/>
              <a:cxnLst/>
              <a:rect l="l" t="t" r="r" b="b"/>
              <a:pathLst>
                <a:path w="27909" h="36327" extrusionOk="0">
                  <a:moveTo>
                    <a:pt x="12347" y="1"/>
                  </a:moveTo>
                  <a:cubicBezTo>
                    <a:pt x="9799" y="2251"/>
                    <a:pt x="7561" y="4680"/>
                    <a:pt x="5691" y="7216"/>
                  </a:cubicBezTo>
                  <a:cubicBezTo>
                    <a:pt x="3465" y="10228"/>
                    <a:pt x="1881"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83" y="36112"/>
                    <a:pt x="13073" y="36326"/>
                    <a:pt x="14824" y="36326"/>
                  </a:cubicBezTo>
                  <a:lnTo>
                    <a:pt x="15216" y="36326"/>
                  </a:lnTo>
                  <a:cubicBezTo>
                    <a:pt x="15371" y="36326"/>
                    <a:pt x="15526" y="36315"/>
                    <a:pt x="15669" y="36315"/>
                  </a:cubicBezTo>
                  <a:lnTo>
                    <a:pt x="15728"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7" y="31766"/>
                    <a:pt x="27289" y="30647"/>
                  </a:cubicBezTo>
                  <a:cubicBezTo>
                    <a:pt x="27516" y="30338"/>
                    <a:pt x="27706" y="30004"/>
                    <a:pt x="27909" y="29659"/>
                  </a:cubicBezTo>
                  <a:lnTo>
                    <a:pt x="27909" y="29659"/>
                  </a:lnTo>
                  <a:cubicBezTo>
                    <a:pt x="27718" y="29873"/>
                    <a:pt x="27504" y="30064"/>
                    <a:pt x="27289" y="30254"/>
                  </a:cubicBezTo>
                  <a:cubicBezTo>
                    <a:pt x="26325" y="31123"/>
                    <a:pt x="25242" y="31850"/>
                    <a:pt x="24063" y="32397"/>
                  </a:cubicBezTo>
                  <a:cubicBezTo>
                    <a:pt x="22896" y="32945"/>
                    <a:pt x="21622" y="33350"/>
                    <a:pt x="20324" y="33564"/>
                  </a:cubicBezTo>
                  <a:cubicBezTo>
                    <a:pt x="19569" y="33683"/>
                    <a:pt x="18793" y="33749"/>
                    <a:pt x="18016" y="33749"/>
                  </a:cubicBezTo>
                  <a:cubicBezTo>
                    <a:pt x="17470" y="33749"/>
                    <a:pt x="16924" y="33716"/>
                    <a:pt x="16383" y="33648"/>
                  </a:cubicBezTo>
                  <a:cubicBezTo>
                    <a:pt x="15728" y="33576"/>
                    <a:pt x="15074" y="33457"/>
                    <a:pt x="14431" y="33278"/>
                  </a:cubicBezTo>
                  <a:cubicBezTo>
                    <a:pt x="13800" y="33100"/>
                    <a:pt x="13157" y="32874"/>
                    <a:pt x="12549" y="32624"/>
                  </a:cubicBezTo>
                  <a:cubicBezTo>
                    <a:pt x="11918"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2" y="17800"/>
                  </a:cubicBezTo>
                  <a:cubicBezTo>
                    <a:pt x="5382" y="15252"/>
                    <a:pt x="6084" y="12776"/>
                    <a:pt x="6989" y="10371"/>
                  </a:cubicBezTo>
                  <a:cubicBezTo>
                    <a:pt x="7906" y="7978"/>
                    <a:pt x="9001" y="5644"/>
                    <a:pt x="10263" y="3406"/>
                  </a:cubicBezTo>
                  <a:cubicBezTo>
                    <a:pt x="10918"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2"/>
            <p:cNvSpPr/>
            <p:nvPr/>
          </p:nvSpPr>
          <p:spPr>
            <a:xfrm>
              <a:off x="2123779" y="2147575"/>
              <a:ext cx="257800" cy="256025"/>
            </a:xfrm>
            <a:custGeom>
              <a:avLst/>
              <a:gdLst/>
              <a:ahLst/>
              <a:cxnLst/>
              <a:rect l="l" t="t" r="r" b="b"/>
              <a:pathLst>
                <a:path w="10312"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311"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2"/>
            <p:cNvSpPr/>
            <p:nvPr/>
          </p:nvSpPr>
          <p:spPr>
            <a:xfrm>
              <a:off x="2165754" y="2275875"/>
              <a:ext cx="173850" cy="25"/>
            </a:xfrm>
            <a:custGeom>
              <a:avLst/>
              <a:gdLst/>
              <a:ahLst/>
              <a:cxnLst/>
              <a:rect l="l" t="t" r="r" b="b"/>
              <a:pathLst>
                <a:path w="6954" h="1" fill="none" extrusionOk="0">
                  <a:moveTo>
                    <a:pt x="0" y="0"/>
                  </a:moveTo>
                  <a:lnTo>
                    <a:pt x="6954"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2252679" y="2188650"/>
              <a:ext cx="0" cy="173875"/>
            </a:xfrm>
            <a:custGeom>
              <a:avLst/>
              <a:gdLst/>
              <a:ahLst/>
              <a:cxnLst/>
              <a:rect l="l" t="t" r="r" b="b"/>
              <a:pathLst>
                <a:path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1986254" y="2456250"/>
              <a:ext cx="238750" cy="394125"/>
            </a:xfrm>
            <a:custGeom>
              <a:avLst/>
              <a:gdLst/>
              <a:ahLst/>
              <a:cxnLst/>
              <a:rect l="l" t="t" r="r" b="b"/>
              <a:pathLst>
                <a:path w="9550" h="15765" extrusionOk="0">
                  <a:moveTo>
                    <a:pt x="4097" y="2691"/>
                  </a:moveTo>
                  <a:cubicBezTo>
                    <a:pt x="4525" y="2703"/>
                    <a:pt x="4799" y="2727"/>
                    <a:pt x="4942" y="2787"/>
                  </a:cubicBezTo>
                  <a:cubicBezTo>
                    <a:pt x="5097" y="2834"/>
                    <a:pt x="5216" y="2965"/>
                    <a:pt x="5311" y="3168"/>
                  </a:cubicBezTo>
                  <a:cubicBezTo>
                    <a:pt x="5394" y="3358"/>
                    <a:pt x="5442" y="3703"/>
                    <a:pt x="5442" y="4191"/>
                  </a:cubicBezTo>
                  <a:cubicBezTo>
                    <a:pt x="5442" y="5132"/>
                    <a:pt x="5383" y="5704"/>
                    <a:pt x="5275" y="5894"/>
                  </a:cubicBezTo>
                  <a:cubicBezTo>
                    <a:pt x="5168" y="6096"/>
                    <a:pt x="4906" y="6192"/>
                    <a:pt x="4513" y="6192"/>
                  </a:cubicBezTo>
                  <a:cubicBezTo>
                    <a:pt x="4406" y="6192"/>
                    <a:pt x="4275" y="6192"/>
                    <a:pt x="4097" y="6204"/>
                  </a:cubicBezTo>
                  <a:lnTo>
                    <a:pt x="4097" y="2691"/>
                  </a:lnTo>
                  <a:close/>
                  <a:moveTo>
                    <a:pt x="4097" y="8656"/>
                  </a:moveTo>
                  <a:cubicBezTo>
                    <a:pt x="4704" y="8680"/>
                    <a:pt x="5085" y="8763"/>
                    <a:pt x="5228" y="8906"/>
                  </a:cubicBezTo>
                  <a:cubicBezTo>
                    <a:pt x="5371" y="9049"/>
                    <a:pt x="5442" y="9454"/>
                    <a:pt x="5442" y="10133"/>
                  </a:cubicBezTo>
                  <a:lnTo>
                    <a:pt x="5442" y="11597"/>
                  </a:lnTo>
                  <a:cubicBezTo>
                    <a:pt x="5442" y="12240"/>
                    <a:pt x="5359" y="12633"/>
                    <a:pt x="5204" y="12800"/>
                  </a:cubicBezTo>
                  <a:cubicBezTo>
                    <a:pt x="5049" y="12954"/>
                    <a:pt x="4680" y="13050"/>
                    <a:pt x="4097" y="13074"/>
                  </a:cubicBezTo>
                  <a:lnTo>
                    <a:pt x="4097" y="8656"/>
                  </a:lnTo>
                  <a:close/>
                  <a:moveTo>
                    <a:pt x="1" y="1"/>
                  </a:moveTo>
                  <a:lnTo>
                    <a:pt x="1" y="15764"/>
                  </a:lnTo>
                  <a:lnTo>
                    <a:pt x="4740" y="15764"/>
                  </a:lnTo>
                  <a:cubicBezTo>
                    <a:pt x="6395" y="15764"/>
                    <a:pt x="7478" y="15681"/>
                    <a:pt x="8014" y="15491"/>
                  </a:cubicBezTo>
                  <a:cubicBezTo>
                    <a:pt x="8550" y="15300"/>
                    <a:pt x="8931" y="14943"/>
                    <a:pt x="9181" y="14431"/>
                  </a:cubicBezTo>
                  <a:cubicBezTo>
                    <a:pt x="9419" y="13919"/>
                    <a:pt x="9550" y="13133"/>
                    <a:pt x="9550" y="12062"/>
                  </a:cubicBezTo>
                  <a:lnTo>
                    <a:pt x="9550" y="10609"/>
                  </a:lnTo>
                  <a:cubicBezTo>
                    <a:pt x="9550" y="9585"/>
                    <a:pt x="9371" y="8823"/>
                    <a:pt x="9038" y="8323"/>
                  </a:cubicBezTo>
                  <a:cubicBezTo>
                    <a:pt x="8704" y="7823"/>
                    <a:pt x="8061" y="7466"/>
                    <a:pt x="7109" y="7251"/>
                  </a:cubicBezTo>
                  <a:cubicBezTo>
                    <a:pt x="7954" y="7061"/>
                    <a:pt x="8526" y="6775"/>
                    <a:pt x="8812" y="6418"/>
                  </a:cubicBezTo>
                  <a:cubicBezTo>
                    <a:pt x="9109" y="6049"/>
                    <a:pt x="9252" y="5406"/>
                    <a:pt x="9252" y="4489"/>
                  </a:cubicBezTo>
                  <a:cubicBezTo>
                    <a:pt x="9252" y="3120"/>
                    <a:pt x="9050" y="2132"/>
                    <a:pt x="8633" y="1524"/>
                  </a:cubicBezTo>
                  <a:cubicBezTo>
                    <a:pt x="8228" y="905"/>
                    <a:pt x="7692" y="501"/>
                    <a:pt x="7026" y="298"/>
                  </a:cubicBezTo>
                  <a:cubicBezTo>
                    <a:pt x="6359" y="96"/>
                    <a:pt x="5383" y="1"/>
                    <a:pt x="40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2"/>
          <p:cNvGrpSpPr/>
          <p:nvPr/>
        </p:nvGrpSpPr>
        <p:grpSpPr>
          <a:xfrm>
            <a:off x="2699041" y="1561610"/>
            <a:ext cx="737025" cy="954600"/>
            <a:chOff x="2709432" y="2098475"/>
            <a:chExt cx="737025" cy="954600"/>
          </a:xfrm>
        </p:grpSpPr>
        <p:sp>
          <p:nvSpPr>
            <p:cNvPr id="674" name="Google Shape;674;p52"/>
            <p:cNvSpPr/>
            <p:nvPr/>
          </p:nvSpPr>
          <p:spPr>
            <a:xfrm>
              <a:off x="2709432"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89"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100" y="31290"/>
                    <a:pt x="28707" y="29921"/>
                    <a:pt x="29016" y="28516"/>
                  </a:cubicBezTo>
                  <a:cubicBezTo>
                    <a:pt x="29195" y="27718"/>
                    <a:pt x="29326" y="26861"/>
                    <a:pt x="29397" y="25968"/>
                  </a:cubicBezTo>
                  <a:cubicBezTo>
                    <a:pt x="29469"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2709432" y="2144900"/>
              <a:ext cx="697450" cy="908175"/>
            </a:xfrm>
            <a:custGeom>
              <a:avLst/>
              <a:gdLst/>
              <a:ahLst/>
              <a:cxnLst/>
              <a:rect l="l" t="t" r="r" b="b"/>
              <a:pathLst>
                <a:path w="27898" h="36327" extrusionOk="0">
                  <a:moveTo>
                    <a:pt x="12348" y="1"/>
                  </a:moveTo>
                  <a:cubicBezTo>
                    <a:pt x="9776"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20" y="36303"/>
                    <a:pt x="16015" y="36303"/>
                  </a:cubicBezTo>
                  <a:cubicBezTo>
                    <a:pt x="16265" y="36291"/>
                    <a:pt x="16515" y="36255"/>
                    <a:pt x="16789" y="36231"/>
                  </a:cubicBezTo>
                  <a:cubicBezTo>
                    <a:pt x="16824" y="36231"/>
                    <a:pt x="16860" y="36207"/>
                    <a:pt x="16908"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504"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45" y="32874"/>
                    <a:pt x="12538" y="32624"/>
                  </a:cubicBezTo>
                  <a:cubicBezTo>
                    <a:pt x="11919" y="32338"/>
                    <a:pt x="11300" y="32028"/>
                    <a:pt x="10728" y="31659"/>
                  </a:cubicBezTo>
                  <a:cubicBezTo>
                    <a:pt x="10193" y="31314"/>
                    <a:pt x="9669" y="30945"/>
                    <a:pt x="9192" y="30540"/>
                  </a:cubicBezTo>
                  <a:cubicBezTo>
                    <a:pt x="8300" y="29778"/>
                    <a:pt x="7514" y="28885"/>
                    <a:pt x="6871" y="27897"/>
                  </a:cubicBezTo>
                  <a:cubicBezTo>
                    <a:pt x="6264" y="26944"/>
                    <a:pt x="5799" y="25897"/>
                    <a:pt x="5490" y="24825"/>
                  </a:cubicBezTo>
                  <a:cubicBezTo>
                    <a:pt x="4835" y="22551"/>
                    <a:pt x="4775" y="20134"/>
                    <a:pt x="5073" y="17800"/>
                  </a:cubicBezTo>
                  <a:cubicBezTo>
                    <a:pt x="5382" y="15252"/>
                    <a:pt x="6085" y="12776"/>
                    <a:pt x="6990" y="10371"/>
                  </a:cubicBezTo>
                  <a:cubicBezTo>
                    <a:pt x="7895" y="7978"/>
                    <a:pt x="9002" y="5644"/>
                    <a:pt x="10264" y="3406"/>
                  </a:cubicBezTo>
                  <a:cubicBezTo>
                    <a:pt x="10919" y="2251"/>
                    <a:pt x="11598"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3120507" y="2147575"/>
              <a:ext cx="257800" cy="256025"/>
            </a:xfrm>
            <a:custGeom>
              <a:avLst/>
              <a:gdLst/>
              <a:ahLst/>
              <a:cxnLst/>
              <a:rect l="l" t="t" r="r" b="b"/>
              <a:pathLst>
                <a:path w="10312" h="10241" extrusionOk="0">
                  <a:moveTo>
                    <a:pt x="5144" y="1"/>
                  </a:moveTo>
                  <a:cubicBezTo>
                    <a:pt x="2346" y="1"/>
                    <a:pt x="60" y="2275"/>
                    <a:pt x="24" y="5061"/>
                  </a:cubicBezTo>
                  <a:cubicBezTo>
                    <a:pt x="0" y="7883"/>
                    <a:pt x="2274" y="10204"/>
                    <a:pt x="5084" y="10240"/>
                  </a:cubicBezTo>
                  <a:cubicBezTo>
                    <a:pt x="7918" y="10240"/>
                    <a:pt x="10240" y="7954"/>
                    <a:pt x="10264" y="5180"/>
                  </a:cubicBezTo>
                  <a:cubicBezTo>
                    <a:pt x="10311" y="2346"/>
                    <a:pt x="8037" y="25"/>
                    <a:pt x="5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3162482"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3249682" y="2188650"/>
              <a:ext cx="25" cy="173875"/>
            </a:xfrm>
            <a:custGeom>
              <a:avLst/>
              <a:gdLst/>
              <a:ahLst/>
              <a:cxnLst/>
              <a:rect l="l" t="t" r="r" b="b"/>
              <a:pathLst>
                <a:path w="1" h="6955" fill="none" extrusionOk="0">
                  <a:moveTo>
                    <a:pt x="1" y="1"/>
                  </a:moveTo>
                  <a:lnTo>
                    <a:pt x="1"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2818982" y="2456250"/>
              <a:ext cx="258975" cy="394125"/>
            </a:xfrm>
            <a:custGeom>
              <a:avLst/>
              <a:gdLst/>
              <a:ahLst/>
              <a:cxnLst/>
              <a:rect l="l" t="t" r="r" b="b"/>
              <a:pathLst>
                <a:path w="10359" h="15765" extrusionOk="0">
                  <a:moveTo>
                    <a:pt x="5215" y="3525"/>
                  </a:moveTo>
                  <a:cubicBezTo>
                    <a:pt x="5430" y="6144"/>
                    <a:pt x="5632" y="8347"/>
                    <a:pt x="5846" y="10133"/>
                  </a:cubicBezTo>
                  <a:lnTo>
                    <a:pt x="4441" y="10133"/>
                  </a:lnTo>
                  <a:cubicBezTo>
                    <a:pt x="4549" y="8740"/>
                    <a:pt x="4799" y="6537"/>
                    <a:pt x="5215" y="3525"/>
                  </a:cubicBezTo>
                  <a:close/>
                  <a:moveTo>
                    <a:pt x="2084" y="1"/>
                  </a:moveTo>
                  <a:lnTo>
                    <a:pt x="0" y="15764"/>
                  </a:lnTo>
                  <a:lnTo>
                    <a:pt x="4239" y="15764"/>
                  </a:lnTo>
                  <a:lnTo>
                    <a:pt x="4489" y="12931"/>
                  </a:lnTo>
                  <a:lnTo>
                    <a:pt x="5953" y="12931"/>
                  </a:lnTo>
                  <a:lnTo>
                    <a:pt x="6168" y="15764"/>
                  </a:lnTo>
                  <a:lnTo>
                    <a:pt x="10359" y="15764"/>
                  </a:lnTo>
                  <a:lnTo>
                    <a:pt x="8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3095507" y="2456250"/>
              <a:ext cx="238750" cy="394125"/>
            </a:xfrm>
            <a:custGeom>
              <a:avLst/>
              <a:gdLst/>
              <a:ahLst/>
              <a:cxnLst/>
              <a:rect l="l" t="t" r="r" b="b"/>
              <a:pathLst>
                <a:path w="9550" h="15765" extrusionOk="0">
                  <a:moveTo>
                    <a:pt x="4108" y="2691"/>
                  </a:moveTo>
                  <a:cubicBezTo>
                    <a:pt x="4525" y="2703"/>
                    <a:pt x="4810" y="2727"/>
                    <a:pt x="4953" y="2787"/>
                  </a:cubicBezTo>
                  <a:cubicBezTo>
                    <a:pt x="5108" y="2834"/>
                    <a:pt x="5227" y="2965"/>
                    <a:pt x="5310" y="3168"/>
                  </a:cubicBezTo>
                  <a:cubicBezTo>
                    <a:pt x="5406" y="3358"/>
                    <a:pt x="5453" y="3703"/>
                    <a:pt x="5453" y="4191"/>
                  </a:cubicBezTo>
                  <a:cubicBezTo>
                    <a:pt x="5453" y="5132"/>
                    <a:pt x="5394" y="5704"/>
                    <a:pt x="5287" y="5894"/>
                  </a:cubicBezTo>
                  <a:cubicBezTo>
                    <a:pt x="5179" y="6096"/>
                    <a:pt x="4918" y="6192"/>
                    <a:pt x="4513" y="6192"/>
                  </a:cubicBezTo>
                  <a:cubicBezTo>
                    <a:pt x="4417" y="6192"/>
                    <a:pt x="4287" y="6192"/>
                    <a:pt x="4108" y="6204"/>
                  </a:cubicBezTo>
                  <a:lnTo>
                    <a:pt x="4108" y="2691"/>
                  </a:lnTo>
                  <a:close/>
                  <a:moveTo>
                    <a:pt x="4108" y="8656"/>
                  </a:moveTo>
                  <a:cubicBezTo>
                    <a:pt x="4715" y="8680"/>
                    <a:pt x="5096" y="8763"/>
                    <a:pt x="5239" y="8906"/>
                  </a:cubicBezTo>
                  <a:cubicBezTo>
                    <a:pt x="5382" y="9049"/>
                    <a:pt x="5453" y="9454"/>
                    <a:pt x="5453" y="10133"/>
                  </a:cubicBezTo>
                  <a:lnTo>
                    <a:pt x="5453" y="11597"/>
                  </a:lnTo>
                  <a:cubicBezTo>
                    <a:pt x="5453" y="12240"/>
                    <a:pt x="5370" y="12633"/>
                    <a:pt x="5203" y="12800"/>
                  </a:cubicBezTo>
                  <a:cubicBezTo>
                    <a:pt x="5049" y="12954"/>
                    <a:pt x="4679" y="13050"/>
                    <a:pt x="4108" y="13074"/>
                  </a:cubicBezTo>
                  <a:lnTo>
                    <a:pt x="4108" y="8656"/>
                  </a:lnTo>
                  <a:close/>
                  <a:moveTo>
                    <a:pt x="0" y="1"/>
                  </a:moveTo>
                  <a:lnTo>
                    <a:pt x="0" y="15764"/>
                  </a:lnTo>
                  <a:lnTo>
                    <a:pt x="4751" y="15764"/>
                  </a:lnTo>
                  <a:cubicBezTo>
                    <a:pt x="6394" y="15764"/>
                    <a:pt x="7489" y="15681"/>
                    <a:pt x="8025" y="15491"/>
                  </a:cubicBezTo>
                  <a:cubicBezTo>
                    <a:pt x="8549" y="15300"/>
                    <a:pt x="8942" y="14943"/>
                    <a:pt x="9180" y="14431"/>
                  </a:cubicBezTo>
                  <a:cubicBezTo>
                    <a:pt x="9430" y="13919"/>
                    <a:pt x="9549" y="13133"/>
                    <a:pt x="9549" y="12062"/>
                  </a:cubicBezTo>
                  <a:lnTo>
                    <a:pt x="9549" y="10609"/>
                  </a:lnTo>
                  <a:cubicBezTo>
                    <a:pt x="9549" y="9585"/>
                    <a:pt x="9382" y="8823"/>
                    <a:pt x="9049" y="8323"/>
                  </a:cubicBezTo>
                  <a:cubicBezTo>
                    <a:pt x="8704" y="7823"/>
                    <a:pt x="8061" y="7466"/>
                    <a:pt x="7120" y="7251"/>
                  </a:cubicBezTo>
                  <a:cubicBezTo>
                    <a:pt x="7966" y="7061"/>
                    <a:pt x="8537" y="6775"/>
                    <a:pt x="8823" y="6418"/>
                  </a:cubicBezTo>
                  <a:cubicBezTo>
                    <a:pt x="9109" y="6049"/>
                    <a:pt x="9263" y="5406"/>
                    <a:pt x="9263" y="4489"/>
                  </a:cubicBezTo>
                  <a:cubicBezTo>
                    <a:pt x="9263" y="3120"/>
                    <a:pt x="9061" y="2132"/>
                    <a:pt x="8644" y="1524"/>
                  </a:cubicBezTo>
                  <a:cubicBezTo>
                    <a:pt x="8239" y="905"/>
                    <a:pt x="7692" y="501"/>
                    <a:pt x="7025" y="298"/>
                  </a:cubicBezTo>
                  <a:cubicBezTo>
                    <a:pt x="6370" y="96"/>
                    <a:pt x="5394"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2"/>
          <p:cNvGrpSpPr/>
          <p:nvPr/>
        </p:nvGrpSpPr>
        <p:grpSpPr>
          <a:xfrm>
            <a:off x="3695770" y="1561610"/>
            <a:ext cx="737025" cy="954600"/>
            <a:chOff x="3706161" y="2098475"/>
            <a:chExt cx="737025" cy="954600"/>
          </a:xfrm>
        </p:grpSpPr>
        <p:sp>
          <p:nvSpPr>
            <p:cNvPr id="682" name="Google Shape;682;p52"/>
            <p:cNvSpPr/>
            <p:nvPr/>
          </p:nvSpPr>
          <p:spPr>
            <a:xfrm>
              <a:off x="3706161" y="2098475"/>
              <a:ext cx="737025" cy="954000"/>
            </a:xfrm>
            <a:custGeom>
              <a:avLst/>
              <a:gdLst/>
              <a:ahLst/>
              <a:cxnLst/>
              <a:rect l="l" t="t" r="r" b="b"/>
              <a:pathLst>
                <a:path w="29481"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41" y="18348"/>
                  </a:cubicBezTo>
                  <a:cubicBezTo>
                    <a:pt x="441" y="20003"/>
                    <a:pt x="132" y="21693"/>
                    <a:pt x="48" y="23408"/>
                  </a:cubicBezTo>
                  <a:cubicBezTo>
                    <a:pt x="1" y="24241"/>
                    <a:pt x="13" y="25110"/>
                    <a:pt x="72" y="25980"/>
                  </a:cubicBezTo>
                  <a:cubicBezTo>
                    <a:pt x="144" y="26873"/>
                    <a:pt x="263" y="27742"/>
                    <a:pt x="465"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12" y="38160"/>
                  </a:cubicBezTo>
                  <a:lnTo>
                    <a:pt x="15193" y="38160"/>
                  </a:lnTo>
                  <a:cubicBezTo>
                    <a:pt x="15205" y="38160"/>
                    <a:pt x="15241" y="38148"/>
                    <a:pt x="15264" y="38148"/>
                  </a:cubicBezTo>
                  <a:lnTo>
                    <a:pt x="15657" y="38148"/>
                  </a:lnTo>
                  <a:cubicBezTo>
                    <a:pt x="15681" y="38148"/>
                    <a:pt x="15705"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77" y="38053"/>
                  </a:cubicBezTo>
                  <a:cubicBezTo>
                    <a:pt x="16788" y="38053"/>
                    <a:pt x="16800" y="38041"/>
                    <a:pt x="16836" y="38041"/>
                  </a:cubicBezTo>
                  <a:cubicBezTo>
                    <a:pt x="16872" y="38041"/>
                    <a:pt x="16908" y="38017"/>
                    <a:pt x="16955" y="38017"/>
                  </a:cubicBezTo>
                  <a:lnTo>
                    <a:pt x="16967" y="38005"/>
                  </a:lnTo>
                  <a:cubicBezTo>
                    <a:pt x="17884" y="37898"/>
                    <a:pt x="18801"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38" y="26861"/>
                    <a:pt x="29409" y="25968"/>
                  </a:cubicBezTo>
                  <a:cubicBezTo>
                    <a:pt x="29469" y="25075"/>
                    <a:pt x="29481"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12" y="1989"/>
                    <a:pt x="17217" y="1905"/>
                    <a:pt x="17110" y="1798"/>
                  </a:cubicBezTo>
                  <a:cubicBezTo>
                    <a:pt x="16622" y="1393"/>
                    <a:pt x="16146"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2"/>
            <p:cNvSpPr/>
            <p:nvPr/>
          </p:nvSpPr>
          <p:spPr>
            <a:xfrm>
              <a:off x="3706161" y="2144900"/>
              <a:ext cx="697425" cy="908175"/>
            </a:xfrm>
            <a:custGeom>
              <a:avLst/>
              <a:gdLst/>
              <a:ahLst/>
              <a:cxnLst/>
              <a:rect l="l" t="t" r="r" b="b"/>
              <a:pathLst>
                <a:path w="27897" h="36327" extrusionOk="0">
                  <a:moveTo>
                    <a:pt x="12347" y="1"/>
                  </a:moveTo>
                  <a:lnTo>
                    <a:pt x="12347" y="1"/>
                  </a:lnTo>
                  <a:cubicBezTo>
                    <a:pt x="9776"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26" y="36315"/>
                    <a:pt x="15669" y="36315"/>
                  </a:cubicBezTo>
                  <a:lnTo>
                    <a:pt x="15729" y="36315"/>
                  </a:lnTo>
                  <a:cubicBezTo>
                    <a:pt x="15824"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25" y="33576"/>
                  </a:cubicBezTo>
                  <a:cubicBezTo>
                    <a:pt x="25516" y="32743"/>
                    <a:pt x="26516" y="31766"/>
                    <a:pt x="27290" y="30647"/>
                  </a:cubicBezTo>
                  <a:cubicBezTo>
                    <a:pt x="27516" y="30338"/>
                    <a:pt x="27706" y="30004"/>
                    <a:pt x="27897" y="29659"/>
                  </a:cubicBezTo>
                  <a:lnTo>
                    <a:pt x="27897" y="29659"/>
                  </a:lnTo>
                  <a:cubicBezTo>
                    <a:pt x="27706" y="29873"/>
                    <a:pt x="27504" y="30064"/>
                    <a:pt x="27290" y="30254"/>
                  </a:cubicBezTo>
                  <a:cubicBezTo>
                    <a:pt x="26325" y="31123"/>
                    <a:pt x="25242" y="31850"/>
                    <a:pt x="24063" y="32397"/>
                  </a:cubicBezTo>
                  <a:cubicBezTo>
                    <a:pt x="22884" y="32945"/>
                    <a:pt x="21622" y="33350"/>
                    <a:pt x="20325" y="33564"/>
                  </a:cubicBezTo>
                  <a:cubicBezTo>
                    <a:pt x="19562" y="33683"/>
                    <a:pt x="18787" y="33749"/>
                    <a:pt x="18012"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2" y="31314"/>
                    <a:pt x="9669" y="30945"/>
                    <a:pt x="9192" y="30540"/>
                  </a:cubicBezTo>
                  <a:cubicBezTo>
                    <a:pt x="8299" y="29778"/>
                    <a:pt x="7513"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894"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2"/>
            <p:cNvSpPr/>
            <p:nvPr/>
          </p:nvSpPr>
          <p:spPr>
            <a:xfrm>
              <a:off x="4117536" y="2147575"/>
              <a:ext cx="257475" cy="256025"/>
            </a:xfrm>
            <a:custGeom>
              <a:avLst/>
              <a:gdLst/>
              <a:ahLst/>
              <a:cxnLst/>
              <a:rect l="l" t="t" r="r" b="b"/>
              <a:pathLst>
                <a:path w="10299" h="10241" extrusionOk="0">
                  <a:moveTo>
                    <a:pt x="5155" y="1"/>
                  </a:moveTo>
                  <a:cubicBezTo>
                    <a:pt x="2358" y="1"/>
                    <a:pt x="60" y="2275"/>
                    <a:pt x="36" y="5061"/>
                  </a:cubicBezTo>
                  <a:cubicBezTo>
                    <a:pt x="0" y="7883"/>
                    <a:pt x="2286" y="10204"/>
                    <a:pt x="5096" y="10240"/>
                  </a:cubicBezTo>
                  <a:cubicBezTo>
                    <a:pt x="7918" y="10240"/>
                    <a:pt x="10239" y="7954"/>
                    <a:pt x="10275" y="5180"/>
                  </a:cubicBezTo>
                  <a:cubicBezTo>
                    <a:pt x="10299" y="2346"/>
                    <a:pt x="8025"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2"/>
            <p:cNvSpPr/>
            <p:nvPr/>
          </p:nvSpPr>
          <p:spPr>
            <a:xfrm>
              <a:off x="4159186" y="2275875"/>
              <a:ext cx="174175" cy="25"/>
            </a:xfrm>
            <a:custGeom>
              <a:avLst/>
              <a:gdLst/>
              <a:ahLst/>
              <a:cxnLst/>
              <a:rect l="l" t="t" r="r" b="b"/>
              <a:pathLst>
                <a:path w="6967"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2"/>
            <p:cNvSpPr/>
            <p:nvPr/>
          </p:nvSpPr>
          <p:spPr>
            <a:xfrm>
              <a:off x="4246411"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2"/>
            <p:cNvSpPr/>
            <p:nvPr/>
          </p:nvSpPr>
          <p:spPr>
            <a:xfrm>
              <a:off x="3968986" y="2448500"/>
              <a:ext cx="232200" cy="409600"/>
            </a:xfrm>
            <a:custGeom>
              <a:avLst/>
              <a:gdLst/>
              <a:ahLst/>
              <a:cxnLst/>
              <a:rect l="l" t="t" r="r" b="b"/>
              <a:pathLst>
                <a:path w="9288" h="16384" extrusionOk="0">
                  <a:moveTo>
                    <a:pt x="4656" y="2430"/>
                  </a:moveTo>
                  <a:cubicBezTo>
                    <a:pt x="4954" y="2430"/>
                    <a:pt x="5144" y="2537"/>
                    <a:pt x="5216" y="2751"/>
                  </a:cubicBezTo>
                  <a:cubicBezTo>
                    <a:pt x="5299" y="2954"/>
                    <a:pt x="5347" y="3478"/>
                    <a:pt x="5347" y="4323"/>
                  </a:cubicBezTo>
                  <a:lnTo>
                    <a:pt x="5347" y="12133"/>
                  </a:lnTo>
                  <a:cubicBezTo>
                    <a:pt x="5347" y="12907"/>
                    <a:pt x="5299" y="13407"/>
                    <a:pt x="5216" y="13622"/>
                  </a:cubicBezTo>
                  <a:cubicBezTo>
                    <a:pt x="5121" y="13848"/>
                    <a:pt x="4930" y="13955"/>
                    <a:pt x="4632" y="13955"/>
                  </a:cubicBezTo>
                  <a:cubicBezTo>
                    <a:pt x="4347" y="13955"/>
                    <a:pt x="4156" y="13860"/>
                    <a:pt x="4061" y="13669"/>
                  </a:cubicBezTo>
                  <a:cubicBezTo>
                    <a:pt x="3978" y="13479"/>
                    <a:pt x="3930" y="12931"/>
                    <a:pt x="3930" y="12014"/>
                  </a:cubicBezTo>
                  <a:lnTo>
                    <a:pt x="3930" y="4323"/>
                  </a:lnTo>
                  <a:cubicBezTo>
                    <a:pt x="3930" y="3513"/>
                    <a:pt x="3978" y="2989"/>
                    <a:pt x="4073" y="2775"/>
                  </a:cubicBezTo>
                  <a:cubicBezTo>
                    <a:pt x="4168" y="2537"/>
                    <a:pt x="4359" y="2430"/>
                    <a:pt x="4656" y="2430"/>
                  </a:cubicBezTo>
                  <a:close/>
                  <a:moveTo>
                    <a:pt x="4561" y="1"/>
                  </a:moveTo>
                  <a:cubicBezTo>
                    <a:pt x="3513" y="1"/>
                    <a:pt x="2608" y="215"/>
                    <a:pt x="1858" y="656"/>
                  </a:cubicBezTo>
                  <a:cubicBezTo>
                    <a:pt x="1120" y="1096"/>
                    <a:pt x="620" y="1668"/>
                    <a:pt x="370" y="2394"/>
                  </a:cubicBezTo>
                  <a:cubicBezTo>
                    <a:pt x="120" y="3108"/>
                    <a:pt x="1" y="4192"/>
                    <a:pt x="1" y="5644"/>
                  </a:cubicBezTo>
                  <a:lnTo>
                    <a:pt x="1" y="11145"/>
                  </a:lnTo>
                  <a:cubicBezTo>
                    <a:pt x="1" y="12264"/>
                    <a:pt x="72" y="13074"/>
                    <a:pt x="227" y="13586"/>
                  </a:cubicBezTo>
                  <a:cubicBezTo>
                    <a:pt x="382" y="14098"/>
                    <a:pt x="656" y="14574"/>
                    <a:pt x="1025" y="15039"/>
                  </a:cubicBezTo>
                  <a:cubicBezTo>
                    <a:pt x="1394" y="15503"/>
                    <a:pt x="1882" y="15836"/>
                    <a:pt x="2513" y="16062"/>
                  </a:cubicBezTo>
                  <a:cubicBezTo>
                    <a:pt x="3132" y="16277"/>
                    <a:pt x="3918" y="16384"/>
                    <a:pt x="4859" y="16384"/>
                  </a:cubicBezTo>
                  <a:cubicBezTo>
                    <a:pt x="5573" y="16384"/>
                    <a:pt x="6216" y="16277"/>
                    <a:pt x="6799" y="16074"/>
                  </a:cubicBezTo>
                  <a:cubicBezTo>
                    <a:pt x="7371" y="15860"/>
                    <a:pt x="7871" y="15527"/>
                    <a:pt x="8276" y="15050"/>
                  </a:cubicBezTo>
                  <a:cubicBezTo>
                    <a:pt x="8692" y="14574"/>
                    <a:pt x="8954" y="14062"/>
                    <a:pt x="9085" y="13515"/>
                  </a:cubicBezTo>
                  <a:cubicBezTo>
                    <a:pt x="9216" y="12967"/>
                    <a:pt x="9288" y="12098"/>
                    <a:pt x="9288" y="10907"/>
                  </a:cubicBezTo>
                  <a:lnTo>
                    <a:pt x="9288" y="5644"/>
                  </a:lnTo>
                  <a:cubicBezTo>
                    <a:pt x="9288" y="4454"/>
                    <a:pt x="9216" y="3585"/>
                    <a:pt x="9097" y="3037"/>
                  </a:cubicBezTo>
                  <a:cubicBezTo>
                    <a:pt x="8978" y="2489"/>
                    <a:pt x="8752" y="2001"/>
                    <a:pt x="8419" y="1561"/>
                  </a:cubicBezTo>
                  <a:cubicBezTo>
                    <a:pt x="8073" y="1132"/>
                    <a:pt x="7573" y="763"/>
                    <a:pt x="6883" y="465"/>
                  </a:cubicBezTo>
                  <a:cubicBezTo>
                    <a:pt x="6204" y="156"/>
                    <a:pt x="5430" y="1"/>
                    <a:pt x="4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2"/>
          <p:cNvGrpSpPr/>
          <p:nvPr/>
        </p:nvGrpSpPr>
        <p:grpSpPr>
          <a:xfrm>
            <a:off x="4692498" y="1561610"/>
            <a:ext cx="737025" cy="954600"/>
            <a:chOff x="4702889" y="2098475"/>
            <a:chExt cx="737025" cy="954600"/>
          </a:xfrm>
        </p:grpSpPr>
        <p:sp>
          <p:nvSpPr>
            <p:cNvPr id="689" name="Google Shape;689;p52"/>
            <p:cNvSpPr/>
            <p:nvPr/>
          </p:nvSpPr>
          <p:spPr>
            <a:xfrm>
              <a:off x="4702889" y="2098475"/>
              <a:ext cx="737025" cy="954000"/>
            </a:xfrm>
            <a:custGeom>
              <a:avLst/>
              <a:gdLst/>
              <a:ahLst/>
              <a:cxnLst/>
              <a:rect l="l" t="t" r="r" b="b"/>
              <a:pathLst>
                <a:path w="29481" h="38160" extrusionOk="0">
                  <a:moveTo>
                    <a:pt x="14705" y="0"/>
                  </a:moveTo>
                  <a:cubicBezTo>
                    <a:pt x="14300" y="262"/>
                    <a:pt x="13919" y="548"/>
                    <a:pt x="13526" y="846"/>
                  </a:cubicBezTo>
                  <a:cubicBezTo>
                    <a:pt x="13490" y="881"/>
                    <a:pt x="13443" y="917"/>
                    <a:pt x="13395" y="953"/>
                  </a:cubicBezTo>
                  <a:cubicBezTo>
                    <a:pt x="13085" y="1203"/>
                    <a:pt x="12788" y="1453"/>
                    <a:pt x="12490" y="1739"/>
                  </a:cubicBezTo>
                  <a:cubicBezTo>
                    <a:pt x="9871" y="4036"/>
                    <a:pt x="7585" y="6501"/>
                    <a:pt x="5680" y="9108"/>
                  </a:cubicBezTo>
                  <a:cubicBezTo>
                    <a:pt x="3465" y="12109"/>
                    <a:pt x="1870" y="15228"/>
                    <a:pt x="941" y="18348"/>
                  </a:cubicBezTo>
                  <a:cubicBezTo>
                    <a:pt x="453" y="20003"/>
                    <a:pt x="131" y="21693"/>
                    <a:pt x="48" y="23408"/>
                  </a:cubicBezTo>
                  <a:cubicBezTo>
                    <a:pt x="0" y="24241"/>
                    <a:pt x="12" y="25110"/>
                    <a:pt x="72" y="25980"/>
                  </a:cubicBezTo>
                  <a:cubicBezTo>
                    <a:pt x="155" y="26873"/>
                    <a:pt x="262" y="27742"/>
                    <a:pt x="465"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76" y="38148"/>
                  </a:cubicBezTo>
                  <a:lnTo>
                    <a:pt x="15657" y="38148"/>
                  </a:lnTo>
                  <a:cubicBezTo>
                    <a:pt x="15693" y="38148"/>
                    <a:pt x="15705" y="38124"/>
                    <a:pt x="15717" y="38124"/>
                  </a:cubicBezTo>
                  <a:cubicBezTo>
                    <a:pt x="15824" y="38124"/>
                    <a:pt x="15907" y="38112"/>
                    <a:pt x="16014" y="38112"/>
                  </a:cubicBezTo>
                  <a:cubicBezTo>
                    <a:pt x="16193" y="38100"/>
                    <a:pt x="16372" y="38076"/>
                    <a:pt x="16538" y="38064"/>
                  </a:cubicBezTo>
                  <a:lnTo>
                    <a:pt x="16550" y="38064"/>
                  </a:lnTo>
                  <a:cubicBezTo>
                    <a:pt x="16622" y="38064"/>
                    <a:pt x="16705" y="38053"/>
                    <a:pt x="16776" y="38053"/>
                  </a:cubicBezTo>
                  <a:cubicBezTo>
                    <a:pt x="16788" y="38053"/>
                    <a:pt x="16800" y="38041"/>
                    <a:pt x="16836" y="38041"/>
                  </a:cubicBezTo>
                  <a:cubicBezTo>
                    <a:pt x="16883" y="38041"/>
                    <a:pt x="16907" y="38017"/>
                    <a:pt x="16955" y="38017"/>
                  </a:cubicBezTo>
                  <a:lnTo>
                    <a:pt x="16967" y="38005"/>
                  </a:lnTo>
                  <a:cubicBezTo>
                    <a:pt x="17896" y="37898"/>
                    <a:pt x="18800" y="37743"/>
                    <a:pt x="19646" y="37517"/>
                  </a:cubicBezTo>
                  <a:cubicBezTo>
                    <a:pt x="21432" y="37040"/>
                    <a:pt x="22991" y="36326"/>
                    <a:pt x="24301" y="35397"/>
                  </a:cubicBezTo>
                  <a:cubicBezTo>
                    <a:pt x="25492" y="34564"/>
                    <a:pt x="26492" y="33588"/>
                    <a:pt x="27266" y="32480"/>
                  </a:cubicBezTo>
                  <a:cubicBezTo>
                    <a:pt x="28099" y="31290"/>
                    <a:pt x="28706" y="29921"/>
                    <a:pt x="29028" y="28516"/>
                  </a:cubicBezTo>
                  <a:cubicBezTo>
                    <a:pt x="29206" y="27718"/>
                    <a:pt x="29337" y="26861"/>
                    <a:pt x="29409" y="25968"/>
                  </a:cubicBezTo>
                  <a:cubicBezTo>
                    <a:pt x="29468" y="25075"/>
                    <a:pt x="29480" y="24217"/>
                    <a:pt x="29445" y="23384"/>
                  </a:cubicBezTo>
                  <a:cubicBezTo>
                    <a:pt x="29337" y="21670"/>
                    <a:pt x="29040" y="19967"/>
                    <a:pt x="28552"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2"/>
            <p:cNvSpPr/>
            <p:nvPr/>
          </p:nvSpPr>
          <p:spPr>
            <a:xfrm>
              <a:off x="4702889" y="2144900"/>
              <a:ext cx="697725" cy="908175"/>
            </a:xfrm>
            <a:custGeom>
              <a:avLst/>
              <a:gdLst/>
              <a:ahLst/>
              <a:cxnLst/>
              <a:rect l="l" t="t" r="r" b="b"/>
              <a:pathLst>
                <a:path w="27909" h="36327" extrusionOk="0">
                  <a:moveTo>
                    <a:pt x="12359" y="1"/>
                  </a:moveTo>
                  <a:lnTo>
                    <a:pt x="12359" y="1"/>
                  </a:lnTo>
                  <a:cubicBezTo>
                    <a:pt x="9775" y="2251"/>
                    <a:pt x="7549" y="4680"/>
                    <a:pt x="5692" y="7216"/>
                  </a:cubicBezTo>
                  <a:cubicBezTo>
                    <a:pt x="3465" y="10228"/>
                    <a:pt x="1882"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2" y="29445"/>
                    <a:pt x="2215" y="30647"/>
                  </a:cubicBezTo>
                  <a:cubicBezTo>
                    <a:pt x="2989" y="31743"/>
                    <a:pt x="3989" y="32731"/>
                    <a:pt x="5180" y="33576"/>
                  </a:cubicBezTo>
                  <a:cubicBezTo>
                    <a:pt x="6489" y="34505"/>
                    <a:pt x="8073" y="35219"/>
                    <a:pt x="9835" y="35695"/>
                  </a:cubicBezTo>
                  <a:cubicBezTo>
                    <a:pt x="11383" y="36112"/>
                    <a:pt x="13073" y="36326"/>
                    <a:pt x="14824" y="36326"/>
                  </a:cubicBezTo>
                  <a:lnTo>
                    <a:pt x="15217" y="36326"/>
                  </a:lnTo>
                  <a:cubicBezTo>
                    <a:pt x="15371" y="36326"/>
                    <a:pt x="15526" y="36315"/>
                    <a:pt x="15669" y="36315"/>
                  </a:cubicBezTo>
                  <a:lnTo>
                    <a:pt x="15729"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8" y="31766"/>
                    <a:pt x="27301" y="30647"/>
                  </a:cubicBezTo>
                  <a:cubicBezTo>
                    <a:pt x="27516" y="30338"/>
                    <a:pt x="27718" y="30004"/>
                    <a:pt x="27909" y="29659"/>
                  </a:cubicBezTo>
                  <a:lnTo>
                    <a:pt x="27909" y="29659"/>
                  </a:lnTo>
                  <a:cubicBezTo>
                    <a:pt x="27718" y="29873"/>
                    <a:pt x="27504" y="30064"/>
                    <a:pt x="27301" y="30254"/>
                  </a:cubicBezTo>
                  <a:cubicBezTo>
                    <a:pt x="26325" y="31123"/>
                    <a:pt x="25242" y="31850"/>
                    <a:pt x="24063" y="32397"/>
                  </a:cubicBezTo>
                  <a:cubicBezTo>
                    <a:pt x="22896" y="32945"/>
                    <a:pt x="21622" y="33350"/>
                    <a:pt x="20336" y="33564"/>
                  </a:cubicBezTo>
                  <a:cubicBezTo>
                    <a:pt x="19574" y="33683"/>
                    <a:pt x="18795" y="33749"/>
                    <a:pt x="18017" y="33749"/>
                  </a:cubicBezTo>
                  <a:cubicBezTo>
                    <a:pt x="17470" y="33749"/>
                    <a:pt x="16924" y="33716"/>
                    <a:pt x="16383" y="33648"/>
                  </a:cubicBezTo>
                  <a:cubicBezTo>
                    <a:pt x="15729" y="33576"/>
                    <a:pt x="15074" y="33457"/>
                    <a:pt x="14443" y="33278"/>
                  </a:cubicBezTo>
                  <a:cubicBezTo>
                    <a:pt x="13800" y="33100"/>
                    <a:pt x="13157" y="32874"/>
                    <a:pt x="12550" y="32624"/>
                  </a:cubicBezTo>
                  <a:cubicBezTo>
                    <a:pt x="11919" y="32338"/>
                    <a:pt x="11311" y="32028"/>
                    <a:pt x="10728" y="31659"/>
                  </a:cubicBezTo>
                  <a:cubicBezTo>
                    <a:pt x="10192" y="31314"/>
                    <a:pt x="9680" y="30945"/>
                    <a:pt x="9204" y="30540"/>
                  </a:cubicBezTo>
                  <a:cubicBezTo>
                    <a:pt x="8311" y="29778"/>
                    <a:pt x="7513" y="28885"/>
                    <a:pt x="6882" y="27897"/>
                  </a:cubicBezTo>
                  <a:cubicBezTo>
                    <a:pt x="6263" y="26944"/>
                    <a:pt x="5811" y="25897"/>
                    <a:pt x="5489" y="24825"/>
                  </a:cubicBezTo>
                  <a:cubicBezTo>
                    <a:pt x="4834" y="22551"/>
                    <a:pt x="4775" y="20134"/>
                    <a:pt x="5072" y="17800"/>
                  </a:cubicBezTo>
                  <a:cubicBezTo>
                    <a:pt x="5394" y="15252"/>
                    <a:pt x="6085" y="12776"/>
                    <a:pt x="7001" y="10371"/>
                  </a:cubicBezTo>
                  <a:cubicBezTo>
                    <a:pt x="7906" y="7978"/>
                    <a:pt x="9002" y="5644"/>
                    <a:pt x="10276"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2"/>
            <p:cNvSpPr/>
            <p:nvPr/>
          </p:nvSpPr>
          <p:spPr>
            <a:xfrm>
              <a:off x="5114239" y="2147575"/>
              <a:ext cx="257800" cy="256025"/>
            </a:xfrm>
            <a:custGeom>
              <a:avLst/>
              <a:gdLst/>
              <a:ahLst/>
              <a:cxnLst/>
              <a:rect l="l" t="t" r="r" b="b"/>
              <a:pathLst>
                <a:path w="10312"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12" y="2346"/>
                    <a:pt x="8049"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2"/>
            <p:cNvSpPr/>
            <p:nvPr/>
          </p:nvSpPr>
          <p:spPr>
            <a:xfrm>
              <a:off x="5156214" y="2275875"/>
              <a:ext cx="174150" cy="25"/>
            </a:xfrm>
            <a:custGeom>
              <a:avLst/>
              <a:gdLst/>
              <a:ahLst/>
              <a:cxnLst/>
              <a:rect l="l" t="t" r="r" b="b"/>
              <a:pathLst>
                <a:path w="6966"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2"/>
            <p:cNvSpPr/>
            <p:nvPr/>
          </p:nvSpPr>
          <p:spPr>
            <a:xfrm>
              <a:off x="4943389" y="2456250"/>
              <a:ext cx="259000" cy="394125"/>
            </a:xfrm>
            <a:custGeom>
              <a:avLst/>
              <a:gdLst/>
              <a:ahLst/>
              <a:cxnLst/>
              <a:rect l="l" t="t" r="r" b="b"/>
              <a:pathLst>
                <a:path w="10360" h="15765" extrusionOk="0">
                  <a:moveTo>
                    <a:pt x="5216" y="3525"/>
                  </a:moveTo>
                  <a:cubicBezTo>
                    <a:pt x="5430" y="6144"/>
                    <a:pt x="5632" y="8347"/>
                    <a:pt x="5847" y="10133"/>
                  </a:cubicBezTo>
                  <a:lnTo>
                    <a:pt x="4442" y="10133"/>
                  </a:lnTo>
                  <a:cubicBezTo>
                    <a:pt x="4549" y="8740"/>
                    <a:pt x="4799" y="6537"/>
                    <a:pt x="5216" y="3525"/>
                  </a:cubicBezTo>
                  <a:close/>
                  <a:moveTo>
                    <a:pt x="2084" y="1"/>
                  </a:moveTo>
                  <a:lnTo>
                    <a:pt x="1" y="15764"/>
                  </a:lnTo>
                  <a:lnTo>
                    <a:pt x="4251" y="15764"/>
                  </a:lnTo>
                  <a:lnTo>
                    <a:pt x="4489" y="12931"/>
                  </a:lnTo>
                  <a:lnTo>
                    <a:pt x="5966" y="12931"/>
                  </a:lnTo>
                  <a:lnTo>
                    <a:pt x="6168" y="15764"/>
                  </a:lnTo>
                  <a:lnTo>
                    <a:pt x="10359" y="15764"/>
                  </a:lnTo>
                  <a:lnTo>
                    <a:pt x="8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2"/>
          <p:cNvGrpSpPr/>
          <p:nvPr/>
        </p:nvGrpSpPr>
        <p:grpSpPr>
          <a:xfrm>
            <a:off x="5689227" y="1561610"/>
            <a:ext cx="737300" cy="954600"/>
            <a:chOff x="5699618" y="2098475"/>
            <a:chExt cx="737300" cy="954600"/>
          </a:xfrm>
        </p:grpSpPr>
        <p:sp>
          <p:nvSpPr>
            <p:cNvPr id="695" name="Google Shape;695;p52"/>
            <p:cNvSpPr/>
            <p:nvPr/>
          </p:nvSpPr>
          <p:spPr>
            <a:xfrm>
              <a:off x="5699618" y="2098475"/>
              <a:ext cx="737300" cy="954000"/>
            </a:xfrm>
            <a:custGeom>
              <a:avLst/>
              <a:gdLst/>
              <a:ahLst/>
              <a:cxnLst/>
              <a:rect l="l" t="t" r="r" b="b"/>
              <a:pathLst>
                <a:path w="29492" h="38160" extrusionOk="0">
                  <a:moveTo>
                    <a:pt x="14704" y="0"/>
                  </a:moveTo>
                  <a:cubicBezTo>
                    <a:pt x="14300" y="262"/>
                    <a:pt x="13919" y="548"/>
                    <a:pt x="13526" y="846"/>
                  </a:cubicBezTo>
                  <a:cubicBezTo>
                    <a:pt x="13490" y="881"/>
                    <a:pt x="13442" y="917"/>
                    <a:pt x="13395" y="953"/>
                  </a:cubicBezTo>
                  <a:cubicBezTo>
                    <a:pt x="13085" y="1203"/>
                    <a:pt x="12788" y="1453"/>
                    <a:pt x="12490" y="1739"/>
                  </a:cubicBezTo>
                  <a:cubicBezTo>
                    <a:pt x="9870" y="4036"/>
                    <a:pt x="7596" y="6501"/>
                    <a:pt x="5691" y="9108"/>
                  </a:cubicBezTo>
                  <a:cubicBezTo>
                    <a:pt x="3465" y="12109"/>
                    <a:pt x="1881" y="15228"/>
                    <a:pt x="941" y="18348"/>
                  </a:cubicBezTo>
                  <a:cubicBezTo>
                    <a:pt x="453" y="20003"/>
                    <a:pt x="131" y="21693"/>
                    <a:pt x="48" y="23408"/>
                  </a:cubicBezTo>
                  <a:cubicBezTo>
                    <a:pt x="0" y="24241"/>
                    <a:pt x="12" y="25110"/>
                    <a:pt x="72" y="25980"/>
                  </a:cubicBezTo>
                  <a:cubicBezTo>
                    <a:pt x="155" y="26873"/>
                    <a:pt x="274" y="27742"/>
                    <a:pt x="465" y="28528"/>
                  </a:cubicBezTo>
                  <a:cubicBezTo>
                    <a:pt x="786" y="29944"/>
                    <a:pt x="1381" y="31325"/>
                    <a:pt x="2215" y="32504"/>
                  </a:cubicBezTo>
                  <a:cubicBezTo>
                    <a:pt x="2989" y="33600"/>
                    <a:pt x="3989" y="34588"/>
                    <a:pt x="5179" y="35421"/>
                  </a:cubicBezTo>
                  <a:cubicBezTo>
                    <a:pt x="6489" y="36338"/>
                    <a:pt x="8049" y="37040"/>
                    <a:pt x="9835" y="37529"/>
                  </a:cubicBezTo>
                  <a:cubicBezTo>
                    <a:pt x="11383" y="37945"/>
                    <a:pt x="13049" y="38160"/>
                    <a:pt x="14812" y="38160"/>
                  </a:cubicBezTo>
                  <a:lnTo>
                    <a:pt x="15193" y="38160"/>
                  </a:lnTo>
                  <a:cubicBezTo>
                    <a:pt x="15216" y="38160"/>
                    <a:pt x="15240" y="38148"/>
                    <a:pt x="15276" y="38148"/>
                  </a:cubicBezTo>
                  <a:lnTo>
                    <a:pt x="15657" y="38148"/>
                  </a:lnTo>
                  <a:cubicBezTo>
                    <a:pt x="15693" y="38148"/>
                    <a:pt x="15705" y="38124"/>
                    <a:pt x="15716" y="38124"/>
                  </a:cubicBezTo>
                  <a:cubicBezTo>
                    <a:pt x="15824" y="38124"/>
                    <a:pt x="15907" y="38112"/>
                    <a:pt x="16014" y="38112"/>
                  </a:cubicBezTo>
                  <a:cubicBezTo>
                    <a:pt x="16193" y="38100"/>
                    <a:pt x="16371" y="38076"/>
                    <a:pt x="16538" y="38064"/>
                  </a:cubicBezTo>
                  <a:lnTo>
                    <a:pt x="16550" y="38064"/>
                  </a:lnTo>
                  <a:cubicBezTo>
                    <a:pt x="16621" y="38064"/>
                    <a:pt x="16705" y="38053"/>
                    <a:pt x="16776" y="38053"/>
                  </a:cubicBezTo>
                  <a:cubicBezTo>
                    <a:pt x="16788" y="38053"/>
                    <a:pt x="16800" y="38041"/>
                    <a:pt x="16836" y="38041"/>
                  </a:cubicBezTo>
                  <a:cubicBezTo>
                    <a:pt x="16883" y="38041"/>
                    <a:pt x="16907" y="38017"/>
                    <a:pt x="16955" y="38017"/>
                  </a:cubicBezTo>
                  <a:lnTo>
                    <a:pt x="16967" y="38005"/>
                  </a:lnTo>
                  <a:cubicBezTo>
                    <a:pt x="17895" y="37898"/>
                    <a:pt x="18800" y="37743"/>
                    <a:pt x="19646" y="37517"/>
                  </a:cubicBezTo>
                  <a:cubicBezTo>
                    <a:pt x="21431" y="37040"/>
                    <a:pt x="22991" y="36326"/>
                    <a:pt x="24301" y="35397"/>
                  </a:cubicBezTo>
                  <a:cubicBezTo>
                    <a:pt x="25491" y="34564"/>
                    <a:pt x="26492" y="33588"/>
                    <a:pt x="27266" y="32480"/>
                  </a:cubicBezTo>
                  <a:cubicBezTo>
                    <a:pt x="28099" y="31290"/>
                    <a:pt x="28706"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79" y="6596"/>
                    <a:pt x="19824" y="4239"/>
                    <a:pt x="17419" y="2084"/>
                  </a:cubicBezTo>
                  <a:cubicBezTo>
                    <a:pt x="17312" y="1989"/>
                    <a:pt x="17217" y="1905"/>
                    <a:pt x="17121" y="1798"/>
                  </a:cubicBezTo>
                  <a:cubicBezTo>
                    <a:pt x="16621" y="1393"/>
                    <a:pt x="16145" y="1000"/>
                    <a:pt x="15657" y="607"/>
                  </a:cubicBezTo>
                  <a:lnTo>
                    <a:pt x="15431"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5699618" y="2144900"/>
              <a:ext cx="697725" cy="908175"/>
            </a:xfrm>
            <a:custGeom>
              <a:avLst/>
              <a:gdLst/>
              <a:ahLst/>
              <a:cxnLst/>
              <a:rect l="l" t="t" r="r" b="b"/>
              <a:pathLst>
                <a:path w="27909" h="36327" extrusionOk="0">
                  <a:moveTo>
                    <a:pt x="12359" y="1"/>
                  </a:moveTo>
                  <a:lnTo>
                    <a:pt x="12359" y="1"/>
                  </a:lnTo>
                  <a:cubicBezTo>
                    <a:pt x="9787" y="2251"/>
                    <a:pt x="7549" y="4680"/>
                    <a:pt x="5691" y="7216"/>
                  </a:cubicBezTo>
                  <a:cubicBezTo>
                    <a:pt x="3465" y="10228"/>
                    <a:pt x="1881" y="13336"/>
                    <a:pt x="941" y="16479"/>
                  </a:cubicBezTo>
                  <a:cubicBezTo>
                    <a:pt x="453" y="18134"/>
                    <a:pt x="131" y="19836"/>
                    <a:pt x="48" y="21539"/>
                  </a:cubicBezTo>
                  <a:cubicBezTo>
                    <a:pt x="0" y="22360"/>
                    <a:pt x="12" y="23230"/>
                    <a:pt x="84"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94" y="36112"/>
                    <a:pt x="13073" y="36326"/>
                    <a:pt x="14823" y="36326"/>
                  </a:cubicBezTo>
                  <a:lnTo>
                    <a:pt x="15216" y="36326"/>
                  </a:lnTo>
                  <a:cubicBezTo>
                    <a:pt x="15371" y="36326"/>
                    <a:pt x="15526" y="36315"/>
                    <a:pt x="15669" y="36315"/>
                  </a:cubicBezTo>
                  <a:lnTo>
                    <a:pt x="15728" y="36315"/>
                  </a:lnTo>
                  <a:cubicBezTo>
                    <a:pt x="15824" y="36315"/>
                    <a:pt x="15931" y="36303"/>
                    <a:pt x="16014" y="36303"/>
                  </a:cubicBezTo>
                  <a:cubicBezTo>
                    <a:pt x="16276" y="36291"/>
                    <a:pt x="16526" y="36255"/>
                    <a:pt x="16788" y="36231"/>
                  </a:cubicBezTo>
                  <a:cubicBezTo>
                    <a:pt x="16836" y="36231"/>
                    <a:pt x="16871" y="36207"/>
                    <a:pt x="16907" y="36207"/>
                  </a:cubicBezTo>
                  <a:lnTo>
                    <a:pt x="16967" y="36196"/>
                  </a:lnTo>
                  <a:cubicBezTo>
                    <a:pt x="17919" y="36088"/>
                    <a:pt x="18836" y="35922"/>
                    <a:pt x="19681" y="35695"/>
                  </a:cubicBezTo>
                  <a:cubicBezTo>
                    <a:pt x="21467" y="35219"/>
                    <a:pt x="23027" y="34505"/>
                    <a:pt x="24337" y="33576"/>
                  </a:cubicBezTo>
                  <a:cubicBezTo>
                    <a:pt x="25527" y="32743"/>
                    <a:pt x="26527" y="31766"/>
                    <a:pt x="27301" y="30647"/>
                  </a:cubicBezTo>
                  <a:cubicBezTo>
                    <a:pt x="27527" y="30338"/>
                    <a:pt x="27718" y="30004"/>
                    <a:pt x="27908" y="29659"/>
                  </a:cubicBezTo>
                  <a:lnTo>
                    <a:pt x="27908" y="29659"/>
                  </a:lnTo>
                  <a:cubicBezTo>
                    <a:pt x="27718" y="29873"/>
                    <a:pt x="27504" y="30064"/>
                    <a:pt x="27301" y="30254"/>
                  </a:cubicBezTo>
                  <a:cubicBezTo>
                    <a:pt x="26337" y="31123"/>
                    <a:pt x="25241" y="31850"/>
                    <a:pt x="24075" y="32397"/>
                  </a:cubicBezTo>
                  <a:cubicBezTo>
                    <a:pt x="22896" y="32945"/>
                    <a:pt x="21634" y="33350"/>
                    <a:pt x="20336" y="33564"/>
                  </a:cubicBezTo>
                  <a:cubicBezTo>
                    <a:pt x="19574" y="33683"/>
                    <a:pt x="18799" y="33749"/>
                    <a:pt x="18024" y="33749"/>
                  </a:cubicBezTo>
                  <a:cubicBezTo>
                    <a:pt x="17480" y="33749"/>
                    <a:pt x="16935" y="33716"/>
                    <a:pt x="16395" y="33648"/>
                  </a:cubicBezTo>
                  <a:cubicBezTo>
                    <a:pt x="15740" y="33576"/>
                    <a:pt x="15085" y="33457"/>
                    <a:pt x="14442" y="33278"/>
                  </a:cubicBezTo>
                  <a:cubicBezTo>
                    <a:pt x="13800" y="33100"/>
                    <a:pt x="13157" y="32874"/>
                    <a:pt x="12549" y="32624"/>
                  </a:cubicBezTo>
                  <a:cubicBezTo>
                    <a:pt x="11930" y="32338"/>
                    <a:pt x="11311" y="32028"/>
                    <a:pt x="10740" y="31659"/>
                  </a:cubicBezTo>
                  <a:cubicBezTo>
                    <a:pt x="10204" y="31314"/>
                    <a:pt x="9680" y="30945"/>
                    <a:pt x="9204" y="30540"/>
                  </a:cubicBezTo>
                  <a:cubicBezTo>
                    <a:pt x="8311" y="29778"/>
                    <a:pt x="7525" y="28885"/>
                    <a:pt x="6882" y="27897"/>
                  </a:cubicBezTo>
                  <a:cubicBezTo>
                    <a:pt x="6275" y="26944"/>
                    <a:pt x="5810" y="25897"/>
                    <a:pt x="5501" y="24825"/>
                  </a:cubicBezTo>
                  <a:cubicBezTo>
                    <a:pt x="4846" y="22551"/>
                    <a:pt x="4787" y="20134"/>
                    <a:pt x="5084" y="17800"/>
                  </a:cubicBezTo>
                  <a:cubicBezTo>
                    <a:pt x="5394" y="15252"/>
                    <a:pt x="6096" y="12776"/>
                    <a:pt x="7001" y="10371"/>
                  </a:cubicBezTo>
                  <a:cubicBezTo>
                    <a:pt x="7906" y="7978"/>
                    <a:pt x="9013" y="5644"/>
                    <a:pt x="10275"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2"/>
            <p:cNvSpPr/>
            <p:nvPr/>
          </p:nvSpPr>
          <p:spPr>
            <a:xfrm>
              <a:off x="6111268" y="2147575"/>
              <a:ext cx="257500" cy="256025"/>
            </a:xfrm>
            <a:custGeom>
              <a:avLst/>
              <a:gdLst/>
              <a:ahLst/>
              <a:cxnLst/>
              <a:rect l="l" t="t" r="r" b="b"/>
              <a:pathLst>
                <a:path w="10300"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299"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2"/>
            <p:cNvSpPr/>
            <p:nvPr/>
          </p:nvSpPr>
          <p:spPr>
            <a:xfrm>
              <a:off x="6152943" y="2275875"/>
              <a:ext cx="174150" cy="25"/>
            </a:xfrm>
            <a:custGeom>
              <a:avLst/>
              <a:gdLst/>
              <a:ahLst/>
              <a:cxnLst/>
              <a:rect l="l" t="t" r="r" b="b"/>
              <a:pathLst>
                <a:path w="6966" h="1" fill="none" extrusionOk="0">
                  <a:moveTo>
                    <a:pt x="0"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5973443" y="2456250"/>
              <a:ext cx="238750" cy="394125"/>
            </a:xfrm>
            <a:custGeom>
              <a:avLst/>
              <a:gdLst/>
              <a:ahLst/>
              <a:cxnLst/>
              <a:rect l="l" t="t" r="r" b="b"/>
              <a:pathLst>
                <a:path w="9550" h="15765" extrusionOk="0">
                  <a:moveTo>
                    <a:pt x="4109" y="2691"/>
                  </a:moveTo>
                  <a:cubicBezTo>
                    <a:pt x="4525" y="2703"/>
                    <a:pt x="4811" y="2727"/>
                    <a:pt x="4954" y="2787"/>
                  </a:cubicBezTo>
                  <a:cubicBezTo>
                    <a:pt x="5109" y="2834"/>
                    <a:pt x="5228" y="2965"/>
                    <a:pt x="5311" y="3168"/>
                  </a:cubicBezTo>
                  <a:cubicBezTo>
                    <a:pt x="5406" y="3358"/>
                    <a:pt x="5454" y="3703"/>
                    <a:pt x="5454" y="4191"/>
                  </a:cubicBezTo>
                  <a:cubicBezTo>
                    <a:pt x="5454" y="5132"/>
                    <a:pt x="5394" y="5704"/>
                    <a:pt x="5287" y="5894"/>
                  </a:cubicBezTo>
                  <a:cubicBezTo>
                    <a:pt x="5180" y="6096"/>
                    <a:pt x="4918" y="6192"/>
                    <a:pt x="4513" y="6192"/>
                  </a:cubicBezTo>
                  <a:cubicBezTo>
                    <a:pt x="4418" y="6192"/>
                    <a:pt x="4287" y="6192"/>
                    <a:pt x="4109" y="6204"/>
                  </a:cubicBezTo>
                  <a:lnTo>
                    <a:pt x="4109" y="2691"/>
                  </a:lnTo>
                  <a:close/>
                  <a:moveTo>
                    <a:pt x="4109" y="8656"/>
                  </a:moveTo>
                  <a:cubicBezTo>
                    <a:pt x="4716" y="8680"/>
                    <a:pt x="5097" y="8763"/>
                    <a:pt x="5240" y="8906"/>
                  </a:cubicBezTo>
                  <a:cubicBezTo>
                    <a:pt x="5383" y="9049"/>
                    <a:pt x="5454" y="9454"/>
                    <a:pt x="5454" y="10133"/>
                  </a:cubicBezTo>
                  <a:lnTo>
                    <a:pt x="5454" y="11597"/>
                  </a:lnTo>
                  <a:cubicBezTo>
                    <a:pt x="5454" y="12240"/>
                    <a:pt x="5371" y="12633"/>
                    <a:pt x="5204" y="12800"/>
                  </a:cubicBezTo>
                  <a:cubicBezTo>
                    <a:pt x="5049" y="12954"/>
                    <a:pt x="4680" y="13050"/>
                    <a:pt x="4109" y="13074"/>
                  </a:cubicBezTo>
                  <a:lnTo>
                    <a:pt x="4109" y="8656"/>
                  </a:lnTo>
                  <a:close/>
                  <a:moveTo>
                    <a:pt x="1" y="1"/>
                  </a:moveTo>
                  <a:lnTo>
                    <a:pt x="1" y="15764"/>
                  </a:lnTo>
                  <a:lnTo>
                    <a:pt x="4752" y="15764"/>
                  </a:lnTo>
                  <a:cubicBezTo>
                    <a:pt x="6395" y="15764"/>
                    <a:pt x="7490" y="15681"/>
                    <a:pt x="8026" y="15491"/>
                  </a:cubicBezTo>
                  <a:cubicBezTo>
                    <a:pt x="8562" y="15300"/>
                    <a:pt x="8943" y="14943"/>
                    <a:pt x="9181" y="14431"/>
                  </a:cubicBezTo>
                  <a:cubicBezTo>
                    <a:pt x="9431" y="13919"/>
                    <a:pt x="9550" y="13133"/>
                    <a:pt x="9550" y="12062"/>
                  </a:cubicBezTo>
                  <a:lnTo>
                    <a:pt x="9550" y="10609"/>
                  </a:lnTo>
                  <a:cubicBezTo>
                    <a:pt x="9550" y="9585"/>
                    <a:pt x="9383" y="8823"/>
                    <a:pt x="9050" y="8323"/>
                  </a:cubicBezTo>
                  <a:cubicBezTo>
                    <a:pt x="8704" y="7823"/>
                    <a:pt x="8061" y="7466"/>
                    <a:pt x="7121" y="7251"/>
                  </a:cubicBezTo>
                  <a:cubicBezTo>
                    <a:pt x="7966" y="7061"/>
                    <a:pt x="8538" y="6775"/>
                    <a:pt x="8823" y="6418"/>
                  </a:cubicBezTo>
                  <a:cubicBezTo>
                    <a:pt x="9121" y="6049"/>
                    <a:pt x="9264" y="5406"/>
                    <a:pt x="9264" y="4489"/>
                  </a:cubicBezTo>
                  <a:cubicBezTo>
                    <a:pt x="9264" y="3120"/>
                    <a:pt x="9062" y="2132"/>
                    <a:pt x="8645" y="1524"/>
                  </a:cubicBezTo>
                  <a:cubicBezTo>
                    <a:pt x="8240" y="905"/>
                    <a:pt x="7704" y="501"/>
                    <a:pt x="7026" y="298"/>
                  </a:cubicBezTo>
                  <a:cubicBezTo>
                    <a:pt x="6371" y="96"/>
                    <a:pt x="5394" y="1"/>
                    <a:pt x="4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2"/>
          <p:cNvGrpSpPr/>
          <p:nvPr/>
        </p:nvGrpSpPr>
        <p:grpSpPr>
          <a:xfrm>
            <a:off x="6686230" y="1561610"/>
            <a:ext cx="737025" cy="954600"/>
            <a:chOff x="6696621" y="2098475"/>
            <a:chExt cx="737025" cy="954600"/>
          </a:xfrm>
        </p:grpSpPr>
        <p:sp>
          <p:nvSpPr>
            <p:cNvPr id="701" name="Google Shape;701;p52"/>
            <p:cNvSpPr/>
            <p:nvPr/>
          </p:nvSpPr>
          <p:spPr>
            <a:xfrm>
              <a:off x="6696621"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78" y="34588"/>
                    <a:pt x="5168" y="35421"/>
                  </a:cubicBezTo>
                  <a:cubicBezTo>
                    <a:pt x="6478" y="36338"/>
                    <a:pt x="8050" y="37040"/>
                    <a:pt x="9835" y="37529"/>
                  </a:cubicBezTo>
                  <a:cubicBezTo>
                    <a:pt x="11383" y="37945"/>
                    <a:pt x="13050" y="38160"/>
                    <a:pt x="14800" y="38160"/>
                  </a:cubicBezTo>
                  <a:lnTo>
                    <a:pt x="15193" y="38160"/>
                  </a:lnTo>
                  <a:cubicBezTo>
                    <a:pt x="15205" y="38160"/>
                    <a:pt x="15229"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77"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088" y="31290"/>
                    <a:pt x="28707" y="29921"/>
                    <a:pt x="29016" y="28516"/>
                  </a:cubicBezTo>
                  <a:cubicBezTo>
                    <a:pt x="29195" y="27718"/>
                    <a:pt x="29326" y="26861"/>
                    <a:pt x="29397" y="25968"/>
                  </a:cubicBezTo>
                  <a:cubicBezTo>
                    <a:pt x="29481"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2"/>
            <p:cNvSpPr/>
            <p:nvPr/>
          </p:nvSpPr>
          <p:spPr>
            <a:xfrm>
              <a:off x="6696621" y="2144900"/>
              <a:ext cx="697450" cy="908175"/>
            </a:xfrm>
            <a:custGeom>
              <a:avLst/>
              <a:gdLst/>
              <a:ahLst/>
              <a:cxnLst/>
              <a:rect l="l" t="t" r="r" b="b"/>
              <a:pathLst>
                <a:path w="27898" h="36327" extrusionOk="0">
                  <a:moveTo>
                    <a:pt x="12348" y="1"/>
                  </a:moveTo>
                  <a:lnTo>
                    <a:pt x="12348" y="1"/>
                  </a:lnTo>
                  <a:cubicBezTo>
                    <a:pt x="9788"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63" y="28075"/>
                    <a:pt x="1382" y="29445"/>
                    <a:pt x="2215" y="30647"/>
                  </a:cubicBezTo>
                  <a:cubicBezTo>
                    <a:pt x="2989" y="31743"/>
                    <a:pt x="3978" y="32731"/>
                    <a:pt x="5168" y="33576"/>
                  </a:cubicBezTo>
                  <a:cubicBezTo>
                    <a:pt x="6478" y="34505"/>
                    <a:pt x="8061" y="35219"/>
                    <a:pt x="9835" y="35695"/>
                  </a:cubicBezTo>
                  <a:cubicBezTo>
                    <a:pt x="11383" y="36112"/>
                    <a:pt x="13062" y="36326"/>
                    <a:pt x="14812" y="36326"/>
                  </a:cubicBezTo>
                  <a:lnTo>
                    <a:pt x="15205" y="36326"/>
                  </a:lnTo>
                  <a:cubicBezTo>
                    <a:pt x="15372" y="36326"/>
                    <a:pt x="15515" y="36315"/>
                    <a:pt x="15670" y="36315"/>
                  </a:cubicBezTo>
                  <a:lnTo>
                    <a:pt x="15729" y="36315"/>
                  </a:lnTo>
                  <a:cubicBezTo>
                    <a:pt x="15812" y="36315"/>
                    <a:pt x="15920" y="36303"/>
                    <a:pt x="16003" y="36303"/>
                  </a:cubicBezTo>
                  <a:cubicBezTo>
                    <a:pt x="16265" y="36291"/>
                    <a:pt x="16515" y="36255"/>
                    <a:pt x="16777" y="36231"/>
                  </a:cubicBezTo>
                  <a:cubicBezTo>
                    <a:pt x="16824" y="36231"/>
                    <a:pt x="16860" y="36207"/>
                    <a:pt x="16896"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492"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3" y="31314"/>
                    <a:pt x="9669" y="30945"/>
                    <a:pt x="9193" y="30540"/>
                  </a:cubicBezTo>
                  <a:cubicBezTo>
                    <a:pt x="8300" y="29778"/>
                    <a:pt x="7514" y="28885"/>
                    <a:pt x="6871" y="27897"/>
                  </a:cubicBezTo>
                  <a:cubicBezTo>
                    <a:pt x="6264" y="26944"/>
                    <a:pt x="5799" y="25897"/>
                    <a:pt x="5490" y="24825"/>
                  </a:cubicBezTo>
                  <a:cubicBezTo>
                    <a:pt x="4835" y="22551"/>
                    <a:pt x="4775" y="20134"/>
                    <a:pt x="5073" y="17800"/>
                  </a:cubicBezTo>
                  <a:cubicBezTo>
                    <a:pt x="5383" y="15252"/>
                    <a:pt x="6085" y="12776"/>
                    <a:pt x="6990" y="10371"/>
                  </a:cubicBezTo>
                  <a:cubicBezTo>
                    <a:pt x="7895" y="7978"/>
                    <a:pt x="9002" y="5644"/>
                    <a:pt x="10264" y="3406"/>
                  </a:cubicBezTo>
                  <a:cubicBezTo>
                    <a:pt x="10919" y="2251"/>
                    <a:pt x="11609"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7107996" y="2147575"/>
              <a:ext cx="257800" cy="256025"/>
            </a:xfrm>
            <a:custGeom>
              <a:avLst/>
              <a:gdLst/>
              <a:ahLst/>
              <a:cxnLst/>
              <a:rect l="l" t="t" r="r" b="b"/>
              <a:pathLst>
                <a:path w="10312" h="10241" extrusionOk="0">
                  <a:moveTo>
                    <a:pt x="5156" y="1"/>
                  </a:moveTo>
                  <a:cubicBezTo>
                    <a:pt x="2358" y="1"/>
                    <a:pt x="60" y="2275"/>
                    <a:pt x="24" y="5061"/>
                  </a:cubicBezTo>
                  <a:cubicBezTo>
                    <a:pt x="0" y="7883"/>
                    <a:pt x="2274" y="10204"/>
                    <a:pt x="5084" y="10240"/>
                  </a:cubicBezTo>
                  <a:cubicBezTo>
                    <a:pt x="7918" y="10240"/>
                    <a:pt x="10240" y="7954"/>
                    <a:pt x="10264" y="5180"/>
                  </a:cubicBezTo>
                  <a:cubicBezTo>
                    <a:pt x="10311"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2"/>
            <p:cNvSpPr/>
            <p:nvPr/>
          </p:nvSpPr>
          <p:spPr>
            <a:xfrm>
              <a:off x="7149671"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6806171" y="2456250"/>
              <a:ext cx="259275" cy="394125"/>
            </a:xfrm>
            <a:custGeom>
              <a:avLst/>
              <a:gdLst/>
              <a:ahLst/>
              <a:cxnLst/>
              <a:rect l="l" t="t" r="r" b="b"/>
              <a:pathLst>
                <a:path w="10371" h="15765" extrusionOk="0">
                  <a:moveTo>
                    <a:pt x="5227" y="3525"/>
                  </a:moveTo>
                  <a:cubicBezTo>
                    <a:pt x="5430" y="6144"/>
                    <a:pt x="5644" y="8347"/>
                    <a:pt x="5846" y="10133"/>
                  </a:cubicBezTo>
                  <a:lnTo>
                    <a:pt x="4441" y="10133"/>
                  </a:lnTo>
                  <a:cubicBezTo>
                    <a:pt x="4549" y="8740"/>
                    <a:pt x="4811" y="6537"/>
                    <a:pt x="5227" y="3525"/>
                  </a:cubicBezTo>
                  <a:close/>
                  <a:moveTo>
                    <a:pt x="2084" y="1"/>
                  </a:moveTo>
                  <a:lnTo>
                    <a:pt x="0" y="15764"/>
                  </a:lnTo>
                  <a:lnTo>
                    <a:pt x="4251" y="15764"/>
                  </a:lnTo>
                  <a:lnTo>
                    <a:pt x="4501" y="12931"/>
                  </a:lnTo>
                  <a:lnTo>
                    <a:pt x="5965" y="12931"/>
                  </a:lnTo>
                  <a:lnTo>
                    <a:pt x="6168" y="15764"/>
                  </a:lnTo>
                  <a:lnTo>
                    <a:pt x="10371" y="15764"/>
                  </a:lnTo>
                  <a:lnTo>
                    <a:pt x="8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a:off x="7082996" y="2456250"/>
              <a:ext cx="238725" cy="394125"/>
            </a:xfrm>
            <a:custGeom>
              <a:avLst/>
              <a:gdLst/>
              <a:ahLst/>
              <a:cxnLst/>
              <a:rect l="l" t="t" r="r" b="b"/>
              <a:pathLst>
                <a:path w="9549" h="15765" extrusionOk="0">
                  <a:moveTo>
                    <a:pt x="4096" y="2691"/>
                  </a:moveTo>
                  <a:cubicBezTo>
                    <a:pt x="4525" y="2703"/>
                    <a:pt x="4810" y="2727"/>
                    <a:pt x="4953" y="2787"/>
                  </a:cubicBezTo>
                  <a:cubicBezTo>
                    <a:pt x="5096" y="2834"/>
                    <a:pt x="5215" y="2965"/>
                    <a:pt x="5310" y="3168"/>
                  </a:cubicBezTo>
                  <a:cubicBezTo>
                    <a:pt x="5406" y="3358"/>
                    <a:pt x="5441" y="3703"/>
                    <a:pt x="5441" y="4191"/>
                  </a:cubicBezTo>
                  <a:cubicBezTo>
                    <a:pt x="5441" y="5132"/>
                    <a:pt x="5394" y="5704"/>
                    <a:pt x="5275" y="5894"/>
                  </a:cubicBezTo>
                  <a:cubicBezTo>
                    <a:pt x="5168" y="6096"/>
                    <a:pt x="4917" y="6192"/>
                    <a:pt x="4513" y="6192"/>
                  </a:cubicBezTo>
                  <a:cubicBezTo>
                    <a:pt x="4417" y="6192"/>
                    <a:pt x="4275" y="6192"/>
                    <a:pt x="4096" y="6204"/>
                  </a:cubicBezTo>
                  <a:lnTo>
                    <a:pt x="4096" y="2691"/>
                  </a:lnTo>
                  <a:close/>
                  <a:moveTo>
                    <a:pt x="4096" y="8656"/>
                  </a:moveTo>
                  <a:cubicBezTo>
                    <a:pt x="4715" y="8680"/>
                    <a:pt x="5084" y="8763"/>
                    <a:pt x="5227" y="8906"/>
                  </a:cubicBezTo>
                  <a:cubicBezTo>
                    <a:pt x="5370" y="9049"/>
                    <a:pt x="5441" y="9454"/>
                    <a:pt x="5441" y="10133"/>
                  </a:cubicBezTo>
                  <a:lnTo>
                    <a:pt x="5441" y="11597"/>
                  </a:lnTo>
                  <a:cubicBezTo>
                    <a:pt x="5441" y="12240"/>
                    <a:pt x="5370" y="12633"/>
                    <a:pt x="5203" y="12800"/>
                  </a:cubicBezTo>
                  <a:cubicBezTo>
                    <a:pt x="5048" y="12954"/>
                    <a:pt x="4679" y="13050"/>
                    <a:pt x="4096" y="13074"/>
                  </a:cubicBezTo>
                  <a:lnTo>
                    <a:pt x="4096" y="8656"/>
                  </a:lnTo>
                  <a:close/>
                  <a:moveTo>
                    <a:pt x="0" y="1"/>
                  </a:moveTo>
                  <a:lnTo>
                    <a:pt x="0" y="15764"/>
                  </a:lnTo>
                  <a:lnTo>
                    <a:pt x="4739" y="15764"/>
                  </a:lnTo>
                  <a:cubicBezTo>
                    <a:pt x="6394" y="15764"/>
                    <a:pt x="7489" y="15681"/>
                    <a:pt x="8013" y="15491"/>
                  </a:cubicBezTo>
                  <a:cubicBezTo>
                    <a:pt x="8549" y="15300"/>
                    <a:pt x="8942" y="14943"/>
                    <a:pt x="9180" y="14431"/>
                  </a:cubicBezTo>
                  <a:cubicBezTo>
                    <a:pt x="9430" y="13919"/>
                    <a:pt x="9549" y="13133"/>
                    <a:pt x="9549" y="12062"/>
                  </a:cubicBezTo>
                  <a:lnTo>
                    <a:pt x="9549" y="10609"/>
                  </a:lnTo>
                  <a:cubicBezTo>
                    <a:pt x="9549" y="9585"/>
                    <a:pt x="9382" y="8823"/>
                    <a:pt x="9037" y="8323"/>
                  </a:cubicBezTo>
                  <a:cubicBezTo>
                    <a:pt x="8704" y="7823"/>
                    <a:pt x="8061" y="7466"/>
                    <a:pt x="7108" y="7251"/>
                  </a:cubicBezTo>
                  <a:cubicBezTo>
                    <a:pt x="7965" y="7061"/>
                    <a:pt x="8537" y="6775"/>
                    <a:pt x="8823" y="6418"/>
                  </a:cubicBezTo>
                  <a:cubicBezTo>
                    <a:pt x="9108" y="6049"/>
                    <a:pt x="9251" y="5406"/>
                    <a:pt x="9251" y="4489"/>
                  </a:cubicBezTo>
                  <a:cubicBezTo>
                    <a:pt x="9251" y="3120"/>
                    <a:pt x="9049" y="2132"/>
                    <a:pt x="8644" y="1524"/>
                  </a:cubicBezTo>
                  <a:cubicBezTo>
                    <a:pt x="8227" y="905"/>
                    <a:pt x="7692" y="501"/>
                    <a:pt x="7025" y="298"/>
                  </a:cubicBezTo>
                  <a:cubicBezTo>
                    <a:pt x="6358" y="96"/>
                    <a:pt x="5382"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2"/>
          <p:cNvGrpSpPr/>
          <p:nvPr/>
        </p:nvGrpSpPr>
        <p:grpSpPr>
          <a:xfrm>
            <a:off x="7682959" y="1561610"/>
            <a:ext cx="737325" cy="954600"/>
            <a:chOff x="7693350" y="2098475"/>
            <a:chExt cx="737325" cy="954600"/>
          </a:xfrm>
        </p:grpSpPr>
        <p:sp>
          <p:nvSpPr>
            <p:cNvPr id="708" name="Google Shape;708;p52"/>
            <p:cNvSpPr/>
            <p:nvPr/>
          </p:nvSpPr>
          <p:spPr>
            <a:xfrm>
              <a:off x="7693350" y="2098475"/>
              <a:ext cx="737325" cy="954000"/>
            </a:xfrm>
            <a:custGeom>
              <a:avLst/>
              <a:gdLst/>
              <a:ahLst/>
              <a:cxnLst/>
              <a:rect l="l" t="t" r="r" b="b"/>
              <a:pathLst>
                <a:path w="29493"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29" y="18348"/>
                  </a:cubicBezTo>
                  <a:cubicBezTo>
                    <a:pt x="441" y="20003"/>
                    <a:pt x="132" y="21693"/>
                    <a:pt x="36" y="23408"/>
                  </a:cubicBezTo>
                  <a:cubicBezTo>
                    <a:pt x="1" y="24241"/>
                    <a:pt x="13" y="25110"/>
                    <a:pt x="72" y="25980"/>
                  </a:cubicBezTo>
                  <a:cubicBezTo>
                    <a:pt x="144" y="26873"/>
                    <a:pt x="263" y="27742"/>
                    <a:pt x="453"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4" y="38148"/>
                  </a:cubicBezTo>
                  <a:lnTo>
                    <a:pt x="15657" y="38148"/>
                  </a:lnTo>
                  <a:cubicBezTo>
                    <a:pt x="15681" y="38148"/>
                    <a:pt x="15693"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65" y="38053"/>
                  </a:cubicBezTo>
                  <a:cubicBezTo>
                    <a:pt x="16788" y="38053"/>
                    <a:pt x="16800" y="38041"/>
                    <a:pt x="16836" y="38041"/>
                  </a:cubicBezTo>
                  <a:cubicBezTo>
                    <a:pt x="16872" y="38041"/>
                    <a:pt x="16908" y="38017"/>
                    <a:pt x="16955" y="38017"/>
                  </a:cubicBezTo>
                  <a:lnTo>
                    <a:pt x="16967" y="38005"/>
                  </a:lnTo>
                  <a:cubicBezTo>
                    <a:pt x="17884" y="37898"/>
                    <a:pt x="18789"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26" y="26861"/>
                    <a:pt x="29409" y="25968"/>
                  </a:cubicBezTo>
                  <a:cubicBezTo>
                    <a:pt x="29481" y="25075"/>
                    <a:pt x="29492"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00" y="1989"/>
                    <a:pt x="17217" y="1905"/>
                    <a:pt x="17110" y="1798"/>
                  </a:cubicBezTo>
                  <a:cubicBezTo>
                    <a:pt x="16622" y="1393"/>
                    <a:pt x="16146" y="1000"/>
                    <a:pt x="15657" y="607"/>
                  </a:cubicBezTo>
                  <a:lnTo>
                    <a:pt x="15431" y="441"/>
                  </a:lnTo>
                  <a:cubicBezTo>
                    <a:pt x="15217" y="298"/>
                    <a:pt x="15026" y="143"/>
                    <a:pt x="14824" y="12"/>
                  </a:cubicBezTo>
                  <a:cubicBezTo>
                    <a:pt x="14788" y="0"/>
                    <a:pt x="14753"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7693350" y="2144900"/>
              <a:ext cx="697725" cy="908175"/>
            </a:xfrm>
            <a:custGeom>
              <a:avLst/>
              <a:gdLst/>
              <a:ahLst/>
              <a:cxnLst/>
              <a:rect l="l" t="t" r="r" b="b"/>
              <a:pathLst>
                <a:path w="27909" h="36327" extrusionOk="0">
                  <a:moveTo>
                    <a:pt x="12347" y="1"/>
                  </a:moveTo>
                  <a:cubicBezTo>
                    <a:pt x="9788"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37" y="33576"/>
                  </a:cubicBezTo>
                  <a:cubicBezTo>
                    <a:pt x="25528" y="32743"/>
                    <a:pt x="26516" y="31766"/>
                    <a:pt x="27290" y="30647"/>
                  </a:cubicBezTo>
                  <a:cubicBezTo>
                    <a:pt x="27516" y="30338"/>
                    <a:pt x="27707" y="30004"/>
                    <a:pt x="27909" y="29659"/>
                  </a:cubicBezTo>
                  <a:lnTo>
                    <a:pt x="27909" y="29659"/>
                  </a:lnTo>
                  <a:cubicBezTo>
                    <a:pt x="27707" y="29873"/>
                    <a:pt x="27504" y="30064"/>
                    <a:pt x="27290" y="30254"/>
                  </a:cubicBezTo>
                  <a:cubicBezTo>
                    <a:pt x="26325" y="31123"/>
                    <a:pt x="25242" y="31850"/>
                    <a:pt x="24063" y="32397"/>
                  </a:cubicBezTo>
                  <a:cubicBezTo>
                    <a:pt x="22884" y="32945"/>
                    <a:pt x="21622" y="33350"/>
                    <a:pt x="20325" y="33564"/>
                  </a:cubicBezTo>
                  <a:cubicBezTo>
                    <a:pt x="19569" y="33683"/>
                    <a:pt x="18793" y="33749"/>
                    <a:pt x="18016" y="33749"/>
                  </a:cubicBezTo>
                  <a:cubicBezTo>
                    <a:pt x="17470" y="33749"/>
                    <a:pt x="16924" y="33716"/>
                    <a:pt x="16384" y="33648"/>
                  </a:cubicBezTo>
                  <a:cubicBezTo>
                    <a:pt x="15729" y="33576"/>
                    <a:pt x="15074" y="33457"/>
                    <a:pt x="14431" y="33278"/>
                  </a:cubicBezTo>
                  <a:cubicBezTo>
                    <a:pt x="13800" y="33100"/>
                    <a:pt x="13157" y="32874"/>
                    <a:pt x="12550" y="32624"/>
                  </a:cubicBezTo>
                  <a:cubicBezTo>
                    <a:pt x="11919" y="32338"/>
                    <a:pt x="11312" y="32028"/>
                    <a:pt x="10728" y="31659"/>
                  </a:cubicBezTo>
                  <a:cubicBezTo>
                    <a:pt x="10192" y="31314"/>
                    <a:pt x="9669" y="30945"/>
                    <a:pt x="9192" y="30540"/>
                  </a:cubicBezTo>
                  <a:cubicBezTo>
                    <a:pt x="8299" y="29778"/>
                    <a:pt x="7514"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8104725" y="2147575"/>
              <a:ext cx="258075" cy="256025"/>
            </a:xfrm>
            <a:custGeom>
              <a:avLst/>
              <a:gdLst/>
              <a:ahLst/>
              <a:cxnLst/>
              <a:rect l="l" t="t" r="r" b="b"/>
              <a:pathLst>
                <a:path w="10323" h="10241" extrusionOk="0">
                  <a:moveTo>
                    <a:pt x="5156" y="1"/>
                  </a:moveTo>
                  <a:cubicBezTo>
                    <a:pt x="2358" y="1"/>
                    <a:pt x="60" y="2275"/>
                    <a:pt x="36" y="5061"/>
                  </a:cubicBezTo>
                  <a:cubicBezTo>
                    <a:pt x="0" y="7883"/>
                    <a:pt x="2274" y="10204"/>
                    <a:pt x="5096" y="10240"/>
                  </a:cubicBezTo>
                  <a:cubicBezTo>
                    <a:pt x="7918" y="10240"/>
                    <a:pt x="10239" y="7954"/>
                    <a:pt x="10275" y="5180"/>
                  </a:cubicBezTo>
                  <a:cubicBezTo>
                    <a:pt x="10323"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2"/>
            <p:cNvSpPr/>
            <p:nvPr/>
          </p:nvSpPr>
          <p:spPr>
            <a:xfrm>
              <a:off x="8146975" y="2275875"/>
              <a:ext cx="173575" cy="25"/>
            </a:xfrm>
            <a:custGeom>
              <a:avLst/>
              <a:gdLst/>
              <a:ahLst/>
              <a:cxnLst/>
              <a:rect l="l" t="t" r="r" b="b"/>
              <a:pathLst>
                <a:path w="6943"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a:off x="7956175" y="2448500"/>
              <a:ext cx="232200" cy="409600"/>
            </a:xfrm>
            <a:custGeom>
              <a:avLst/>
              <a:gdLst/>
              <a:ahLst/>
              <a:cxnLst/>
              <a:rect l="l" t="t" r="r" b="b"/>
              <a:pathLst>
                <a:path w="9288" h="16384" extrusionOk="0">
                  <a:moveTo>
                    <a:pt x="4668" y="2430"/>
                  </a:moveTo>
                  <a:cubicBezTo>
                    <a:pt x="4966" y="2430"/>
                    <a:pt x="5144" y="2537"/>
                    <a:pt x="5228" y="2751"/>
                  </a:cubicBezTo>
                  <a:cubicBezTo>
                    <a:pt x="5311" y="2954"/>
                    <a:pt x="5359" y="3478"/>
                    <a:pt x="5359" y="4323"/>
                  </a:cubicBezTo>
                  <a:lnTo>
                    <a:pt x="5359" y="12133"/>
                  </a:lnTo>
                  <a:cubicBezTo>
                    <a:pt x="5359" y="12907"/>
                    <a:pt x="5311" y="13407"/>
                    <a:pt x="5216" y="13622"/>
                  </a:cubicBezTo>
                  <a:cubicBezTo>
                    <a:pt x="5132" y="13848"/>
                    <a:pt x="4930" y="13955"/>
                    <a:pt x="4644" y="13955"/>
                  </a:cubicBezTo>
                  <a:cubicBezTo>
                    <a:pt x="4347" y="13955"/>
                    <a:pt x="4156" y="13860"/>
                    <a:pt x="4073" y="13669"/>
                  </a:cubicBezTo>
                  <a:cubicBezTo>
                    <a:pt x="3989" y="13479"/>
                    <a:pt x="3942" y="12931"/>
                    <a:pt x="3942" y="12014"/>
                  </a:cubicBezTo>
                  <a:lnTo>
                    <a:pt x="3942" y="4323"/>
                  </a:lnTo>
                  <a:cubicBezTo>
                    <a:pt x="3942" y="3513"/>
                    <a:pt x="3989" y="2989"/>
                    <a:pt x="4073" y="2775"/>
                  </a:cubicBezTo>
                  <a:cubicBezTo>
                    <a:pt x="4180" y="2537"/>
                    <a:pt x="4370" y="2430"/>
                    <a:pt x="4668" y="2430"/>
                  </a:cubicBezTo>
                  <a:close/>
                  <a:moveTo>
                    <a:pt x="4573" y="1"/>
                  </a:moveTo>
                  <a:cubicBezTo>
                    <a:pt x="3513" y="1"/>
                    <a:pt x="2608" y="215"/>
                    <a:pt x="1870" y="656"/>
                  </a:cubicBezTo>
                  <a:cubicBezTo>
                    <a:pt x="1120" y="1096"/>
                    <a:pt x="632" y="1668"/>
                    <a:pt x="370" y="2394"/>
                  </a:cubicBezTo>
                  <a:cubicBezTo>
                    <a:pt x="132" y="3108"/>
                    <a:pt x="1" y="4192"/>
                    <a:pt x="1" y="5644"/>
                  </a:cubicBezTo>
                  <a:lnTo>
                    <a:pt x="1" y="11145"/>
                  </a:lnTo>
                  <a:cubicBezTo>
                    <a:pt x="1" y="12264"/>
                    <a:pt x="84" y="13074"/>
                    <a:pt x="239" y="13586"/>
                  </a:cubicBezTo>
                  <a:cubicBezTo>
                    <a:pt x="394" y="14098"/>
                    <a:pt x="656" y="14574"/>
                    <a:pt x="1025" y="15039"/>
                  </a:cubicBezTo>
                  <a:cubicBezTo>
                    <a:pt x="1394" y="15503"/>
                    <a:pt x="1894" y="15836"/>
                    <a:pt x="2513" y="16062"/>
                  </a:cubicBezTo>
                  <a:cubicBezTo>
                    <a:pt x="3144" y="16277"/>
                    <a:pt x="3930" y="16384"/>
                    <a:pt x="4871" y="16384"/>
                  </a:cubicBezTo>
                  <a:cubicBezTo>
                    <a:pt x="5585" y="16384"/>
                    <a:pt x="6228" y="16277"/>
                    <a:pt x="6811" y="16074"/>
                  </a:cubicBezTo>
                  <a:cubicBezTo>
                    <a:pt x="7383" y="15860"/>
                    <a:pt x="7883" y="15527"/>
                    <a:pt x="8288" y="15050"/>
                  </a:cubicBezTo>
                  <a:cubicBezTo>
                    <a:pt x="8692" y="14574"/>
                    <a:pt x="8966" y="14062"/>
                    <a:pt x="9097" y="13515"/>
                  </a:cubicBezTo>
                  <a:cubicBezTo>
                    <a:pt x="9228" y="12967"/>
                    <a:pt x="9288" y="12098"/>
                    <a:pt x="9288" y="10907"/>
                  </a:cubicBezTo>
                  <a:lnTo>
                    <a:pt x="9288" y="5644"/>
                  </a:lnTo>
                  <a:cubicBezTo>
                    <a:pt x="9288" y="4454"/>
                    <a:pt x="9228" y="3585"/>
                    <a:pt x="9109" y="3037"/>
                  </a:cubicBezTo>
                  <a:cubicBezTo>
                    <a:pt x="8990" y="2489"/>
                    <a:pt x="8764" y="2001"/>
                    <a:pt x="8419" y="1561"/>
                  </a:cubicBezTo>
                  <a:cubicBezTo>
                    <a:pt x="8085" y="1132"/>
                    <a:pt x="7573" y="763"/>
                    <a:pt x="6895" y="465"/>
                  </a:cubicBezTo>
                  <a:cubicBezTo>
                    <a:pt x="6216" y="156"/>
                    <a:pt x="5442" y="1"/>
                    <a:pt x="4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5" name="Google Shape;715;p52"/>
          <p:cNvCxnSpPr/>
          <p:nvPr/>
        </p:nvCxnSpPr>
        <p:spPr>
          <a:xfrm>
            <a:off x="1054459" y="2797108"/>
            <a:ext cx="1521900" cy="479700"/>
          </a:xfrm>
          <a:prstGeom prst="bentConnector2">
            <a:avLst/>
          </a:prstGeom>
          <a:noFill/>
          <a:ln w="19050" cap="flat" cmpd="sng">
            <a:solidFill>
              <a:schemeClr val="accent5"/>
            </a:solidFill>
            <a:prstDash val="solid"/>
            <a:round/>
            <a:headEnd type="none" w="med" len="med"/>
            <a:tailEnd type="none" w="med" len="med"/>
          </a:ln>
        </p:spPr>
      </p:cxnSp>
      <p:cxnSp>
        <p:nvCxnSpPr>
          <p:cNvPr id="716" name="Google Shape;716;p52"/>
          <p:cNvCxnSpPr/>
          <p:nvPr/>
        </p:nvCxnSpPr>
        <p:spPr>
          <a:xfrm flipH="1">
            <a:off x="2576359" y="2797108"/>
            <a:ext cx="1521900" cy="479700"/>
          </a:xfrm>
          <a:prstGeom prst="bentConnector2">
            <a:avLst/>
          </a:prstGeom>
          <a:noFill/>
          <a:ln w="19050" cap="flat" cmpd="sng">
            <a:solidFill>
              <a:schemeClr val="accent5"/>
            </a:solidFill>
            <a:prstDash val="solid"/>
            <a:round/>
            <a:headEnd type="none" w="med" len="med"/>
            <a:tailEnd type="none" w="med" len="med"/>
          </a:ln>
        </p:spPr>
      </p:cxnSp>
      <p:cxnSp>
        <p:nvCxnSpPr>
          <p:cNvPr id="717" name="Google Shape;717;p52"/>
          <p:cNvCxnSpPr/>
          <p:nvPr/>
        </p:nvCxnSpPr>
        <p:spPr>
          <a:xfrm>
            <a:off x="5030234" y="2797108"/>
            <a:ext cx="1521900" cy="479700"/>
          </a:xfrm>
          <a:prstGeom prst="bentConnector2">
            <a:avLst/>
          </a:prstGeom>
          <a:noFill/>
          <a:ln w="19050" cap="flat" cmpd="sng">
            <a:solidFill>
              <a:schemeClr val="accent5"/>
            </a:solidFill>
            <a:prstDash val="solid"/>
            <a:round/>
            <a:headEnd type="none" w="med" len="med"/>
            <a:tailEnd type="none" w="med" len="med"/>
          </a:ln>
        </p:spPr>
      </p:cxnSp>
      <p:cxnSp>
        <p:nvCxnSpPr>
          <p:cNvPr id="718" name="Google Shape;718;p52"/>
          <p:cNvCxnSpPr/>
          <p:nvPr/>
        </p:nvCxnSpPr>
        <p:spPr>
          <a:xfrm flipH="1">
            <a:off x="6552134" y="2797108"/>
            <a:ext cx="1521900" cy="479700"/>
          </a:xfrm>
          <a:prstGeom prst="bentConnector2">
            <a:avLst/>
          </a:prstGeom>
          <a:noFill/>
          <a:ln w="19050" cap="flat" cmpd="sng">
            <a:solidFill>
              <a:schemeClr val="accent5"/>
            </a:solidFill>
            <a:prstDash val="solid"/>
            <a:round/>
            <a:headEnd type="none" w="med" len="med"/>
            <a:tailEnd type="none" w="med" len="med"/>
          </a:ln>
        </p:spPr>
      </p:cxnSp>
      <p:grpSp>
        <p:nvGrpSpPr>
          <p:cNvPr id="65" name="Google Shape;1007;p63"/>
          <p:cNvGrpSpPr/>
          <p:nvPr/>
        </p:nvGrpSpPr>
        <p:grpSpPr>
          <a:xfrm>
            <a:off x="3034909" y="2976250"/>
            <a:ext cx="2831464" cy="2021778"/>
            <a:chOff x="5228905" y="1613925"/>
            <a:chExt cx="2831464" cy="2236199"/>
          </a:xfrm>
        </p:grpSpPr>
        <p:sp>
          <p:nvSpPr>
            <p:cNvPr id="66" name="Google Shape;1008;p63"/>
            <p:cNvSpPr/>
            <p:nvPr/>
          </p:nvSpPr>
          <p:spPr>
            <a:xfrm>
              <a:off x="5303575" y="1715325"/>
              <a:ext cx="2683500" cy="154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09;p63"/>
            <p:cNvSpPr/>
            <p:nvPr/>
          </p:nvSpPr>
          <p:spPr>
            <a:xfrm>
              <a:off x="5228905" y="1613925"/>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Picture 67"/>
          <p:cNvPicPr>
            <a:picLocks noChangeAspect="1"/>
          </p:cNvPicPr>
          <p:nvPr/>
        </p:nvPicPr>
        <p:blipFill>
          <a:blip r:embed="rId3"/>
          <a:stretch>
            <a:fillRect/>
          </a:stretch>
        </p:blipFill>
        <p:spPr>
          <a:xfrm>
            <a:off x="3098429" y="3099951"/>
            <a:ext cx="2683500" cy="139658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8"/>
                                        </p:tgtEl>
                                        <p:attrNameLst>
                                          <p:attrName>style.visibility</p:attrName>
                                        </p:attrNameLst>
                                      </p:cBhvr>
                                      <p:to>
                                        <p:strVal val="visible"/>
                                      </p:to>
                                    </p:set>
                                    <p:animEffect transition="in" filter="fade">
                                      <p:cBhvr>
                                        <p:cTn id="7" dur="1000"/>
                                        <p:tgtEl>
                                          <p:spTgt spid="658"/>
                                        </p:tgtEl>
                                      </p:cBhvr>
                                    </p:animEffect>
                                    <p:anim calcmode="lin" valueType="num">
                                      <p:cBhvr>
                                        <p:cTn id="8" dur="1000" fill="hold"/>
                                        <p:tgtEl>
                                          <p:spTgt spid="658"/>
                                        </p:tgtEl>
                                        <p:attrNameLst>
                                          <p:attrName>ppt_x</p:attrName>
                                        </p:attrNameLst>
                                      </p:cBhvr>
                                      <p:tavLst>
                                        <p:tav tm="0">
                                          <p:val>
                                            <p:strVal val="#ppt_x"/>
                                          </p:val>
                                        </p:tav>
                                        <p:tav tm="100000">
                                          <p:val>
                                            <p:strVal val="#ppt_x"/>
                                          </p:val>
                                        </p:tav>
                                      </p:tavLst>
                                    </p:anim>
                                    <p:anim calcmode="lin" valueType="num">
                                      <p:cBhvr>
                                        <p:cTn id="9" dur="1000" fill="hold"/>
                                        <p:tgtEl>
                                          <p:spTgt spid="6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sz="3600" dirty="0" smtClean="0"/>
              <a:t>ADVANTAGES</a:t>
            </a:r>
            <a:endParaRPr lang="en-IN" sz="3600" dirty="0"/>
          </a:p>
        </p:txBody>
      </p:sp>
      <p:pic>
        <p:nvPicPr>
          <p:cNvPr id="1445" name="Google Shape;1445;p67"/>
          <p:cNvPicPr preferRelativeResize="0"/>
          <p:nvPr/>
        </p:nvPicPr>
        <p:blipFill>
          <a:blip r:embed="rId3">
            <a:alphaModFix/>
          </a:blip>
          <a:stretch>
            <a:fillRect/>
          </a:stretch>
        </p:blipFill>
        <p:spPr>
          <a:xfrm>
            <a:off x="715100" y="2018477"/>
            <a:ext cx="7713902" cy="2751947"/>
          </a:xfrm>
          <a:prstGeom prst="rect">
            <a:avLst/>
          </a:prstGeom>
          <a:noFill/>
          <a:ln>
            <a:noFill/>
          </a:ln>
        </p:spPr>
      </p:pic>
      <p:sp>
        <p:nvSpPr>
          <p:cNvPr id="3" name="Rectangle 2"/>
          <p:cNvSpPr/>
          <p:nvPr/>
        </p:nvSpPr>
        <p:spPr>
          <a:xfrm>
            <a:off x="1438507" y="1173839"/>
            <a:ext cx="6144322" cy="1569660"/>
          </a:xfrm>
          <a:prstGeom prst="rect">
            <a:avLst/>
          </a:prstGeom>
        </p:spPr>
        <p:txBody>
          <a:bodyPr wrap="square">
            <a:spAutoFit/>
          </a:bodyPr>
          <a:lstStyle/>
          <a:p>
            <a:pPr marL="285750" indent="-285750">
              <a:buClr>
                <a:schemeClr val="accent5"/>
              </a:buClr>
              <a:buFont typeface="Wingdings" panose="05000000000000000000" pitchFamily="2" charset="2"/>
              <a:buChar char="q"/>
            </a:pPr>
            <a:r>
              <a:rPr lang="en-US" sz="1600" dirty="0">
                <a:solidFill>
                  <a:schemeClr val="accent5"/>
                </a:solidFill>
              </a:rPr>
              <a:t>Patients can access the availability of blood units in blood banks by using this website.</a:t>
            </a:r>
            <a:endParaRPr lang="en-IN" sz="1600" dirty="0">
              <a:solidFill>
                <a:schemeClr val="accent5"/>
              </a:solidFill>
            </a:endParaRPr>
          </a:p>
          <a:p>
            <a:pPr marL="285750" indent="-285750">
              <a:buClr>
                <a:schemeClr val="accent5"/>
              </a:buClr>
              <a:buFont typeface="Wingdings" panose="05000000000000000000" pitchFamily="2" charset="2"/>
              <a:buChar char="q"/>
            </a:pPr>
            <a:r>
              <a:rPr lang="en-US" sz="1600" dirty="0">
                <a:solidFill>
                  <a:schemeClr val="accent5"/>
                </a:solidFill>
              </a:rPr>
              <a:t>Minimizes the efforts of the patient to find a donor in time. </a:t>
            </a:r>
            <a:endParaRPr lang="en-IN" sz="1600" dirty="0">
              <a:solidFill>
                <a:schemeClr val="accent5"/>
              </a:solidFill>
            </a:endParaRPr>
          </a:p>
          <a:p>
            <a:pPr marL="285750" indent="-285750">
              <a:buClr>
                <a:schemeClr val="accent5"/>
              </a:buClr>
              <a:buFont typeface="Wingdings" panose="05000000000000000000" pitchFamily="2" charset="2"/>
              <a:buChar char="q"/>
            </a:pPr>
            <a:r>
              <a:rPr lang="en-US" sz="1600" dirty="0" smtClean="0">
                <a:solidFill>
                  <a:schemeClr val="accent5"/>
                </a:solidFill>
              </a:rPr>
              <a:t>Helps </a:t>
            </a:r>
            <a:r>
              <a:rPr lang="en-US" sz="1600" dirty="0">
                <a:solidFill>
                  <a:schemeClr val="accent5"/>
                </a:solidFill>
              </a:rPr>
              <a:t>both donor and patient to keep record of there health.</a:t>
            </a:r>
            <a:endParaRPr lang="en-IN" sz="1600" dirty="0">
              <a:solidFill>
                <a:schemeClr val="accent5"/>
              </a:solidFill>
            </a:endParaRPr>
          </a:p>
          <a:p>
            <a:pPr marL="285750" indent="-285750">
              <a:buClr>
                <a:schemeClr val="accent5"/>
              </a:buClr>
              <a:buFont typeface="Wingdings" panose="05000000000000000000" pitchFamily="2" charset="2"/>
              <a:buChar char="q"/>
            </a:pPr>
            <a:r>
              <a:rPr lang="en-US" sz="1600" dirty="0" smtClean="0">
                <a:solidFill>
                  <a:schemeClr val="accent5"/>
                </a:solidFill>
              </a:rPr>
              <a:t>As </a:t>
            </a:r>
            <a:r>
              <a:rPr lang="en-US" sz="1600" dirty="0">
                <a:solidFill>
                  <a:schemeClr val="accent5"/>
                </a:solidFill>
              </a:rPr>
              <a:t>we have the contact numbers of the donors we can contact whenever necessary comes.</a:t>
            </a:r>
            <a:endParaRPr lang="en-IN" sz="1600" dirty="0">
              <a:solidFill>
                <a:schemeClr val="accent5"/>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4"/>
                                        </p:tgtEl>
                                        <p:attrNameLst>
                                          <p:attrName>style.visibility</p:attrName>
                                        </p:attrNameLst>
                                      </p:cBhvr>
                                      <p:to>
                                        <p:strVal val="visible"/>
                                      </p:to>
                                    </p:set>
                                    <p:animEffect transition="in" filter="fade">
                                      <p:cBhvr>
                                        <p:cTn id="7" dur="1000"/>
                                        <p:tgtEl>
                                          <p:spTgt spid="1444"/>
                                        </p:tgtEl>
                                      </p:cBhvr>
                                    </p:animEffect>
                                    <p:anim calcmode="lin" valueType="num">
                                      <p:cBhvr>
                                        <p:cTn id="8" dur="1000" fill="hold"/>
                                        <p:tgtEl>
                                          <p:spTgt spid="1444"/>
                                        </p:tgtEl>
                                        <p:attrNameLst>
                                          <p:attrName>ppt_x</p:attrName>
                                        </p:attrNameLst>
                                      </p:cBhvr>
                                      <p:tavLst>
                                        <p:tav tm="0">
                                          <p:val>
                                            <p:strVal val="#ppt_x"/>
                                          </p:val>
                                        </p:tav>
                                        <p:tav tm="100000">
                                          <p:val>
                                            <p:strVal val="#ppt_x"/>
                                          </p:val>
                                        </p:tav>
                                      </p:tavLst>
                                    </p:anim>
                                    <p:anim calcmode="lin" valueType="num">
                                      <p:cBhvr>
                                        <p:cTn id="9" dur="1000" fill="hold"/>
                                        <p:tgtEl>
                                          <p:spTgt spid="14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3" grpId="0"/>
    </p:bld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1020</Words>
  <Application>Microsoft Office PowerPoint</Application>
  <PresentationFormat>On-screen Show (16:9)</PresentationFormat>
  <Paragraphs>89</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Barlow</vt:lpstr>
      <vt:lpstr>Krona One</vt:lpstr>
      <vt:lpstr>Oswald</vt:lpstr>
      <vt:lpstr>Roboto</vt:lpstr>
      <vt:lpstr>Wingdings</vt:lpstr>
      <vt:lpstr>Blood Bank Center by Slidesgo</vt:lpstr>
      <vt:lpstr>BLOOD  BANK MANAGEMENT SYSTEM</vt:lpstr>
      <vt:lpstr>INTRODUCTION</vt:lpstr>
      <vt:lpstr>OBJECTIVES</vt:lpstr>
      <vt:lpstr>Feasibility Study</vt:lpstr>
      <vt:lpstr>Software Requirement </vt:lpstr>
      <vt:lpstr>PowerPoint Presentation</vt:lpstr>
      <vt:lpstr>MODULES</vt:lpstr>
      <vt:lpstr>BLOOD GROUPS</vt:lpstr>
      <vt:lpstr>ADVANTAGES</vt:lpstr>
      <vt:lpstr>DISADVANTAGES</vt:lpstr>
      <vt:lpstr>ACHIEVEMENTS OF THE PROJECT</vt:lpstr>
      <vt:lpstr>PowerPoint Presentation</vt:lpstr>
      <vt:lpstr>PowerPoint Presentation</vt:lpstr>
      <vt:lpstr>PowerPoint Presentation</vt:lpstr>
      <vt:lpstr>PowerPoint Presentation</vt:lpstr>
      <vt:lpstr>Future Scope of the Project</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CENTER</dc:title>
  <dc:creator>Amit</dc:creator>
  <cp:lastModifiedBy>Amit</cp:lastModifiedBy>
  <cp:revision>79</cp:revision>
  <dcterms:modified xsi:type="dcterms:W3CDTF">2023-08-07T11:36:54Z</dcterms:modified>
</cp:coreProperties>
</file>